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08"/>
  </p:normalViewPr>
  <p:slideViewPr>
    <p:cSldViewPr snapToGrid="0" snapToObjects="1">
      <p:cViewPr varScale="1">
        <p:scale>
          <a:sx n="105" d="100"/>
          <a:sy n="105" d="100"/>
        </p:scale>
        <p:origin x="3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1C0B2-F209-BB45-B182-956693231A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Kempers vol.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ADBF3B-47B1-7540-B5CD-90A6D1D5D7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29961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5753-2A35-B745-B3BD-7C254414F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1244175"/>
          </a:xfrm>
        </p:spPr>
        <p:txBody>
          <a:bodyPr>
            <a:normAutofit fontScale="90000"/>
          </a:bodyPr>
          <a:lstStyle/>
          <a:p>
            <a:r>
              <a:rPr lang="en-NO" dirty="0"/>
              <a:t>Har nettopp fått ut noen tall </a:t>
            </a:r>
            <a:r>
              <a:rPr lang="en-NO" dirty="0">
                <a:sym typeface="Wingdings" pitchFamily="2" charset="2"/>
              </a:rPr>
              <a:t></a:t>
            </a:r>
            <a:endParaRPr lang="en-NO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A9BEB66-5B16-3D4A-88D1-98A0F7ACE4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8526" y="638387"/>
            <a:ext cx="7441635" cy="558122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1F0209-8F5A-E348-BE1C-D15F08DAFDF4}"/>
              </a:ext>
            </a:extLst>
          </p:cNvPr>
          <p:cNvSpPr txBox="1"/>
          <p:nvPr/>
        </p:nvSpPr>
        <p:spPr>
          <a:xfrm>
            <a:off x="1295400" y="3759200"/>
            <a:ext cx="2867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/>
              <a:t>De er til og med i rimelig</a:t>
            </a:r>
          </a:p>
          <a:p>
            <a:pPr algn="ctr"/>
            <a:r>
              <a:rPr lang="en-NO" dirty="0"/>
              <a:t>størrelsesorden!</a:t>
            </a:r>
          </a:p>
        </p:txBody>
      </p:sp>
    </p:spTree>
    <p:extLst>
      <p:ext uri="{BB962C8B-B14F-4D97-AF65-F5344CB8AC3E}">
        <p14:creationId xmlns:p14="http://schemas.microsoft.com/office/powerpoint/2010/main" val="1180057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CAC7FBE-0B75-7642-ABF6-F767D27E6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970" y="2882138"/>
            <a:ext cx="8394700" cy="3873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81C879-A874-FC4F-B80E-D4A33150F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930" y="-87007"/>
            <a:ext cx="8460740" cy="33136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80C9429-1D2C-264C-9EB2-6C8ED1248BFF}"/>
              </a:ext>
            </a:extLst>
          </p:cNvPr>
          <p:cNvSpPr txBox="1"/>
          <p:nvPr/>
        </p:nvSpPr>
        <p:spPr>
          <a:xfrm>
            <a:off x="9300998" y="917174"/>
            <a:ext cx="26534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Hva betyr ThermoPack</a:t>
            </a:r>
          </a:p>
          <a:p>
            <a:r>
              <a:rPr lang="en-NO" dirty="0"/>
              <a:t>"Single Phase"?</a:t>
            </a:r>
          </a:p>
          <a:p>
            <a:r>
              <a:rPr lang="en-NO" dirty="0"/>
              <a:t>Superkritisk? Fast fase?</a:t>
            </a:r>
          </a:p>
        </p:txBody>
      </p:sp>
    </p:spTree>
    <p:extLst>
      <p:ext uri="{BB962C8B-B14F-4D97-AF65-F5344CB8AC3E}">
        <p14:creationId xmlns:p14="http://schemas.microsoft.com/office/powerpoint/2010/main" val="308534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D85D53-1BCE-224C-9FDA-E41A32CEF5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700" y="565150"/>
            <a:ext cx="10642600" cy="5727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B8560A-36C0-D540-A1FF-2BBBCCEA5998}"/>
              </a:ext>
            </a:extLst>
          </p:cNvPr>
          <p:cNvSpPr txBox="1"/>
          <p:nvPr/>
        </p:nvSpPr>
        <p:spPr>
          <a:xfrm>
            <a:off x="5549055" y="6108184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T [K]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B6AB8A-3A0F-DE42-A091-EC7A83A15D0D}"/>
              </a:ext>
            </a:extLst>
          </p:cNvPr>
          <p:cNvSpPr txBox="1"/>
          <p:nvPr/>
        </p:nvSpPr>
        <p:spPr>
          <a:xfrm>
            <a:off x="9626600" y="952500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rho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00BEB27-4DEE-ED40-AC47-EEB714DDD03C}"/>
                  </a:ext>
                </a:extLst>
              </p:cNvPr>
              <p:cNvSpPr txBox="1"/>
              <p:nvPr/>
            </p:nvSpPr>
            <p:spPr>
              <a:xfrm>
                <a:off x="628509" y="192568"/>
                <a:ext cx="4954818" cy="376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NO" dirty="0"/>
                  <a:t>Når T blir stor og rho blir liten går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O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NO" dirty="0"/>
                  <a:t>mot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NO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nb-NO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nb-NO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  <m:sup>
                        <m:r>
                          <a:rPr lang="nb-NO" b="0" i="1" dirty="0" smtClean="0">
                            <a:latin typeface="Cambria Math" panose="02040503050406030204" pitchFamily="18" charset="0"/>
                          </a:rPr>
                          <m:t>𝐻𝑆</m:t>
                        </m:r>
                      </m:sup>
                    </m:sSubSup>
                  </m:oMath>
                </a14:m>
                <a:endParaRPr lang="en-NO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00BEB27-4DEE-ED40-AC47-EEB714DDD0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509" y="192568"/>
                <a:ext cx="4954818" cy="376706"/>
              </a:xfrm>
              <a:prstGeom prst="rect">
                <a:avLst/>
              </a:prstGeom>
              <a:blipFill>
                <a:blip r:embed="rId3"/>
                <a:stretch>
                  <a:fillRect l="-1023" t="-6667" b="-2333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852DBE5-DB92-0942-967C-BAC1C6F86A10}"/>
                  </a:ext>
                </a:extLst>
              </p:cNvPr>
              <p:cNvSpPr txBox="1"/>
              <p:nvPr/>
            </p:nvSpPr>
            <p:spPr>
              <a:xfrm rot="16200000">
                <a:off x="898894" y="3150376"/>
                <a:ext cx="1122871" cy="376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NO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nb-NO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nb-NO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NO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NO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nb-NO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nb-NO" i="1" dirty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  <m:sup>
                        <m:r>
                          <a:rPr lang="nb-NO" i="1" dirty="0">
                            <a:latin typeface="Cambria Math" panose="02040503050406030204" pitchFamily="18" charset="0"/>
                          </a:rPr>
                          <m:t>𝐻𝑆</m:t>
                        </m:r>
                      </m:sup>
                    </m:sSubSup>
                  </m:oMath>
                </a14:m>
                <a:endParaRPr lang="en-NO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852DBE5-DB92-0942-967C-BAC1C6F86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898894" y="3150376"/>
                <a:ext cx="1122871" cy="376706"/>
              </a:xfrm>
              <a:prstGeom prst="rect">
                <a:avLst/>
              </a:prstGeom>
              <a:blipFill>
                <a:blip r:embed="rId4"/>
                <a:stretch>
                  <a:fillRect r="-1666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2645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CF17A-722F-344F-AB2A-BFBBA9E0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En forskjell i utledningen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F3D85-77DF-2B43-8227-E095588C0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O" dirty="0"/>
              <a:t>Har ikke ført inn utledningen enda</a:t>
            </a:r>
          </a:p>
          <a:p>
            <a:r>
              <a:rPr lang="en-NO" dirty="0"/>
              <a:t>Long story short: La inn en ekstra restriksjon</a:t>
            </a:r>
          </a:p>
          <a:p>
            <a:pPr lvl="1"/>
            <a:r>
              <a:rPr lang="en-NO" dirty="0"/>
              <a:t>Konstant volum i HS-tilstanden (ikke bare i reell tilstand)</a:t>
            </a:r>
          </a:p>
          <a:p>
            <a:r>
              <a:rPr lang="en-NO" dirty="0"/>
              <a:t>Kan vise den, er ikke egentlig så lang</a:t>
            </a:r>
          </a:p>
        </p:txBody>
      </p:sp>
    </p:spTree>
    <p:extLst>
      <p:ext uri="{BB962C8B-B14F-4D97-AF65-F5344CB8AC3E}">
        <p14:creationId xmlns:p14="http://schemas.microsoft.com/office/powerpoint/2010/main" val="1299426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5FEFA-AF19-2941-8058-1CB9C77E7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Plan og tanker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437804-EB3C-2843-97D0-63AC2EF501D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NO" dirty="0"/>
                  <a:t>Hva er det som </a:t>
                </a:r>
                <a:r>
                  <a:rPr lang="en-NO" i="1" dirty="0"/>
                  <a:t>egentlig</a:t>
                </a:r>
                <a:r>
                  <a:rPr lang="en-NO" dirty="0"/>
                  <a:t> foregår her?</a:t>
                </a:r>
              </a:p>
              <a:p>
                <a:pPr lvl="1"/>
                <a:r>
                  <a:rPr lang="en-NO" dirty="0"/>
                  <a:t>Relaterer (absolutt) kjemisk potensial til Soretkoeffisienten i hard-kule tilstand</a:t>
                </a:r>
              </a:p>
              <a:p>
                <a:pPr lvl="1"/>
                <a:r>
                  <a:rPr lang="en-NO" dirty="0"/>
                  <a:t>Se: Kempers89</a:t>
                </a:r>
              </a:p>
              <a:p>
                <a:r>
                  <a:rPr lang="en-NO" dirty="0"/>
                  <a:t>Sammenlikne Kempers V2 (Kempers-HS) med Kempers01</a:t>
                </a:r>
              </a:p>
              <a:p>
                <a:r>
                  <a:rPr lang="en-NO" dirty="0"/>
                  <a:t>Sammenlikne Kempers-HS med data fra forrige semester</a:t>
                </a:r>
              </a:p>
              <a:p>
                <a:r>
                  <a:rPr lang="en-NO" dirty="0"/>
                  <a:t>Dobbelt (trippelt, kvadruppelt)-sjekke hvordan SAFT-VR-Mie oppfører seg når jeg skrur av dispersjon</a:t>
                </a:r>
              </a:p>
              <a:p>
                <a:pPr lvl="1"/>
                <a:r>
                  <a:rPr lang="en-NO" dirty="0"/>
                  <a:t>"Failed to solve for critical parameters"</a:t>
                </a:r>
              </a:p>
              <a:p>
                <a:pPr lvl="1"/>
                <a:r>
                  <a:rPr lang="en-NO" dirty="0"/>
                  <a:t>Kritisk punkt for hard kule ved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∞</m:t>
                    </m:r>
                  </m:oMath>
                </a14:m>
                <a:r>
                  <a:rPr lang="en-NO" dirty="0"/>
                  <a:t> ??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437804-EB3C-2843-97D0-63AC2EF501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1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1540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49259-C51F-3743-8CBB-776202C5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Til slutt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87558-11DF-204D-B137-B0E8CCA07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3" y="-109728"/>
            <a:ext cx="6281873" cy="720814"/>
          </a:xfrm>
        </p:spPr>
        <p:txBody>
          <a:bodyPr/>
          <a:lstStyle/>
          <a:p>
            <a:r>
              <a:rPr lang="en-NO" dirty="0"/>
              <a:t>Er det noen her som bruker Kinetisk-gass pakken min?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37EF38-684C-0640-A7ED-5E3E91E75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9066" y="454480"/>
            <a:ext cx="7160625" cy="31833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FFBB4B-BAA5-534C-AF62-2205596A1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9070" y="3637862"/>
            <a:ext cx="7233530" cy="3229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66242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54</TotalTime>
  <Words>181</Words>
  <Application>Microsoft Macintosh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 Light</vt:lpstr>
      <vt:lpstr>Cambria Math</vt:lpstr>
      <vt:lpstr>Rockwell</vt:lpstr>
      <vt:lpstr>Wingdings</vt:lpstr>
      <vt:lpstr>Atlas</vt:lpstr>
      <vt:lpstr>Kempers vol. 2</vt:lpstr>
      <vt:lpstr>Har nettopp fått ut noen tall </vt:lpstr>
      <vt:lpstr>PowerPoint Presentation</vt:lpstr>
      <vt:lpstr>PowerPoint Presentation</vt:lpstr>
      <vt:lpstr>En forskjell i utledningen</vt:lpstr>
      <vt:lpstr>Plan og tanker</vt:lpstr>
      <vt:lpstr>Til slutt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Kempers vol. 2</dc:title>
  <dc:creator>Vegard Gjeldvik Jervell</dc:creator>
  <cp:lastModifiedBy>Vegard Gjeldvik Jervell</cp:lastModifiedBy>
  <cp:revision>2</cp:revision>
  <dcterms:created xsi:type="dcterms:W3CDTF">2022-03-29T21:24:35Z</dcterms:created>
  <dcterms:modified xsi:type="dcterms:W3CDTF">2022-03-29T22:18:40Z</dcterms:modified>
</cp:coreProperties>
</file>