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1"/>
    <p:restoredTop sz="94694"/>
  </p:normalViewPr>
  <p:slideViewPr>
    <p:cSldViewPr snapToGrid="0" snapToObjects="1">
      <p:cViewPr varScale="1">
        <p:scale>
          <a:sx n="122" d="100"/>
          <a:sy n="122" d="100"/>
        </p:scale>
        <p:origin x="744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316E6BE-B3A0-2C4D-A10F-55230964476F}" type="datetimeFigureOut">
              <a:rPr lang="en-NO" smtClean="0"/>
              <a:t>27/04/2022</a:t>
            </a:fld>
            <a:endParaRPr lang="e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NO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E758FAE1-F64E-6549-A42E-7AB27916AB47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292698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6E6BE-B3A0-2C4D-A10F-55230964476F}" type="datetimeFigureOut">
              <a:rPr lang="en-NO" smtClean="0"/>
              <a:t>27/04/2022</a:t>
            </a:fld>
            <a:endParaRPr lang="en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FAE1-F64E-6549-A42E-7AB27916AB47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830959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6E6BE-B3A0-2C4D-A10F-55230964476F}" type="datetimeFigureOut">
              <a:rPr lang="en-NO" smtClean="0"/>
              <a:t>27/04/2022</a:t>
            </a:fld>
            <a:endParaRPr lang="e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FAE1-F64E-6549-A42E-7AB27916AB47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5862982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6E6BE-B3A0-2C4D-A10F-55230964476F}" type="datetimeFigureOut">
              <a:rPr lang="en-NO" smtClean="0"/>
              <a:t>27/04/2022</a:t>
            </a:fld>
            <a:endParaRPr lang="e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FAE1-F64E-6549-A42E-7AB27916AB47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5448309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6E6BE-B3A0-2C4D-A10F-55230964476F}" type="datetimeFigureOut">
              <a:rPr lang="en-NO" smtClean="0"/>
              <a:t>27/04/2022</a:t>
            </a:fld>
            <a:endParaRPr lang="e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FAE1-F64E-6549-A42E-7AB27916AB47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1016064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6E6BE-B3A0-2C4D-A10F-55230964476F}" type="datetimeFigureOut">
              <a:rPr lang="en-NO" smtClean="0"/>
              <a:t>27/04/2022</a:t>
            </a:fld>
            <a:endParaRPr lang="en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FAE1-F64E-6549-A42E-7AB27916AB47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9199974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6E6BE-B3A0-2C4D-A10F-55230964476F}" type="datetimeFigureOut">
              <a:rPr lang="en-NO" smtClean="0"/>
              <a:t>27/04/2022</a:t>
            </a:fld>
            <a:endParaRPr lang="en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FAE1-F64E-6549-A42E-7AB27916AB47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421849187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16E6BE-B3A0-2C4D-A10F-55230964476F}" type="datetimeFigureOut">
              <a:rPr lang="en-NO" smtClean="0"/>
              <a:t>27/04/2022</a:t>
            </a:fld>
            <a:endParaRPr lang="e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FAE1-F64E-6549-A42E-7AB27916AB47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9302112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5316E6BE-B3A0-2C4D-A10F-55230964476F}" type="datetimeFigureOut">
              <a:rPr lang="en-NO" smtClean="0"/>
              <a:t>27/04/2022</a:t>
            </a:fld>
            <a:endParaRPr lang="e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FAE1-F64E-6549-A42E-7AB27916AB47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7071773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6E6BE-B3A0-2C4D-A10F-55230964476F}" type="datetimeFigureOut">
              <a:rPr lang="en-NO" smtClean="0"/>
              <a:t>27/04/2022</a:t>
            </a:fld>
            <a:endParaRPr lang="e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FAE1-F64E-6549-A42E-7AB27916AB47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027430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6E6BE-B3A0-2C4D-A10F-55230964476F}" type="datetimeFigureOut">
              <a:rPr lang="en-NO" smtClean="0"/>
              <a:t>27/04/2022</a:t>
            </a:fld>
            <a:endParaRPr lang="e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FAE1-F64E-6549-A42E-7AB27916AB47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439283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6E6BE-B3A0-2C4D-A10F-55230964476F}" type="datetimeFigureOut">
              <a:rPr lang="en-NO" smtClean="0"/>
              <a:t>27/04/2022</a:t>
            </a:fld>
            <a:endParaRPr lang="en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FAE1-F64E-6549-A42E-7AB27916AB47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8801178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6E6BE-B3A0-2C4D-A10F-55230964476F}" type="datetimeFigureOut">
              <a:rPr lang="en-NO" smtClean="0"/>
              <a:t>27/04/2022</a:t>
            </a:fld>
            <a:endParaRPr lang="en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FAE1-F64E-6549-A42E-7AB27916AB47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9699561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6E6BE-B3A0-2C4D-A10F-55230964476F}" type="datetimeFigureOut">
              <a:rPr lang="en-NO" smtClean="0"/>
              <a:t>27/04/2022</a:t>
            </a:fld>
            <a:endParaRPr lang="en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FAE1-F64E-6549-A42E-7AB27916AB47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23605304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6E6BE-B3A0-2C4D-A10F-55230964476F}" type="datetimeFigureOut">
              <a:rPr lang="en-NO" smtClean="0"/>
              <a:t>27/04/2022</a:t>
            </a:fld>
            <a:endParaRPr lang="en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FAE1-F64E-6549-A42E-7AB27916AB47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663186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6E6BE-B3A0-2C4D-A10F-55230964476F}" type="datetimeFigureOut">
              <a:rPr lang="en-NO" smtClean="0"/>
              <a:t>27/04/2022</a:t>
            </a:fld>
            <a:endParaRPr lang="en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FAE1-F64E-6549-A42E-7AB27916AB47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19385632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16E6BE-B3A0-2C4D-A10F-55230964476F}" type="datetimeFigureOut">
              <a:rPr lang="en-NO" smtClean="0"/>
              <a:t>27/04/2022</a:t>
            </a:fld>
            <a:endParaRPr lang="en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O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FAE1-F64E-6549-A42E-7AB27916AB47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993257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316E6BE-B3A0-2C4D-A10F-55230964476F}" type="datetimeFigureOut">
              <a:rPr lang="en-NO" smtClean="0"/>
              <a:t>27/04/2022</a:t>
            </a:fld>
            <a:endParaRPr lang="en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NO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E758FAE1-F64E-6549-A42E-7AB27916AB47}" type="slidenum">
              <a:rPr lang="en-NO" smtClean="0"/>
              <a:t>‹#›</a:t>
            </a:fld>
            <a:endParaRPr lang="en-NO"/>
          </a:p>
        </p:txBody>
      </p:sp>
    </p:spTree>
    <p:extLst>
      <p:ext uri="{BB962C8B-B14F-4D97-AF65-F5344CB8AC3E}">
        <p14:creationId xmlns:p14="http://schemas.microsoft.com/office/powerpoint/2010/main" val="3739109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C21128-67EF-9645-9035-E2ECE5601A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O" dirty="0"/>
              <a:t>C++, Matte 4 og David Enskog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32074F8-74C7-3A4D-8946-D3C266C68E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NO" dirty="0"/>
              <a:t>Det implementeres</a:t>
            </a:r>
          </a:p>
        </p:txBody>
      </p:sp>
    </p:spTree>
    <p:extLst>
      <p:ext uri="{BB962C8B-B14F-4D97-AF65-F5344CB8AC3E}">
        <p14:creationId xmlns:p14="http://schemas.microsoft.com/office/powerpoint/2010/main" val="974888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B99D4C81-EADD-6648-98EC-578713B56D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1186" y="1284889"/>
            <a:ext cx="7430814" cy="557311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F7E0DA3-D1BA-7044-B12B-ECF5188F2E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8416" y="563764"/>
            <a:ext cx="8761413" cy="706964"/>
          </a:xfrm>
        </p:spPr>
        <p:txBody>
          <a:bodyPr/>
          <a:lstStyle/>
          <a:p>
            <a:r>
              <a:rPr lang="en-NO" dirty="0"/>
              <a:t>Har gjort masse matte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50111D-BDA3-2542-8D13-F4A7641012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3149" y="2645542"/>
            <a:ext cx="4688798" cy="3416300"/>
          </a:xfrm>
        </p:spPr>
        <p:txBody>
          <a:bodyPr/>
          <a:lstStyle/>
          <a:p>
            <a:r>
              <a:rPr lang="en-NO" dirty="0"/>
              <a:t>Og progga enda mer</a:t>
            </a:r>
          </a:p>
          <a:p>
            <a:r>
              <a:rPr lang="en-NO" dirty="0"/>
              <a:t>Begynner veeeldig å nærme meg</a:t>
            </a:r>
          </a:p>
          <a:p>
            <a:r>
              <a:rPr lang="en-NO" dirty="0"/>
              <a:t>Har vært nøye på å sjekke alt grundig underveis</a:t>
            </a:r>
          </a:p>
          <a:p>
            <a:pPr lvl="1"/>
            <a:r>
              <a:rPr lang="en-NO" dirty="0"/>
              <a:t>Testet grenseverdier</a:t>
            </a:r>
          </a:p>
          <a:p>
            <a:pPr lvl="1"/>
            <a:r>
              <a:rPr lang="en-NO" dirty="0"/>
              <a:t>Sjekket mot dynamikk =&gt;</a:t>
            </a:r>
          </a:p>
        </p:txBody>
      </p:sp>
    </p:spTree>
    <p:extLst>
      <p:ext uri="{BB962C8B-B14F-4D97-AF65-F5344CB8AC3E}">
        <p14:creationId xmlns:p14="http://schemas.microsoft.com/office/powerpoint/2010/main" val="27911876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817F0-7E74-B142-9C3D-0F55AF1AB1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O" dirty="0"/>
              <a:t>Satser på at det begynner å dette ut resultater ila. i dag / i morgen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620DCE-0EC6-374B-8814-D64B5C47DC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O" dirty="0"/>
              <a:t>Hva vil vi med resultatene når de kommer?</a:t>
            </a:r>
          </a:p>
          <a:p>
            <a:pPr lvl="1"/>
            <a:r>
              <a:rPr lang="en-NO" dirty="0"/>
              <a:t>Kreative måter å kontrollere at implementasjonen henger på greip?</a:t>
            </a:r>
          </a:p>
        </p:txBody>
      </p:sp>
    </p:spTree>
    <p:extLst>
      <p:ext uri="{BB962C8B-B14F-4D97-AF65-F5344CB8AC3E}">
        <p14:creationId xmlns:p14="http://schemas.microsoft.com/office/powerpoint/2010/main" val="12254835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{2F01E55E-2DE6-5741-8D23-01EACFF4D08F}tf10001076</Template>
  <TotalTime>16</TotalTime>
  <Words>72</Words>
  <Application>Microsoft Macintosh PowerPoint</Application>
  <PresentationFormat>Widescreen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Wingdings 3</vt:lpstr>
      <vt:lpstr>Ion Boardroom</vt:lpstr>
      <vt:lpstr>C++, Matte 4 og David Enskog</vt:lpstr>
      <vt:lpstr>Har gjort masse matte</vt:lpstr>
      <vt:lpstr>Satser på at det begynner å dette ut resultater ila. i dag / i morgen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C++, Matte 4 og David Enskog</dc:title>
  <dc:creator>Vegard Gjeldvik Jervell</dc:creator>
  <cp:lastModifiedBy>Vegard Gjeldvik Jervell</cp:lastModifiedBy>
  <cp:revision>3</cp:revision>
  <dcterms:created xsi:type="dcterms:W3CDTF">2022-04-27T00:47:26Z</dcterms:created>
  <dcterms:modified xsi:type="dcterms:W3CDTF">2022-04-27T01:03:50Z</dcterms:modified>
</cp:coreProperties>
</file>