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122" d="100"/>
          <a:sy n="122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29269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3095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58629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544830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101606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19997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21849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30211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0717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743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3928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8011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6995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605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66318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3856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9325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316E6BE-B3A0-2C4D-A10F-55230964476F}" type="datetimeFigureOut">
              <a:rPr lang="en-NO" smtClean="0"/>
              <a:t>27/04/2022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NO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758FAE1-F64E-6549-A42E-7AB27916AB4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3910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1128-67EF-9645-9035-E2ECE5601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C++, Matte 4 og David Enskog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074F8-74C7-3A4D-8946-D3C266C68E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Det implementeres</a:t>
            </a:r>
          </a:p>
        </p:txBody>
      </p:sp>
    </p:spTree>
    <p:extLst>
      <p:ext uri="{BB962C8B-B14F-4D97-AF65-F5344CB8AC3E}">
        <p14:creationId xmlns:p14="http://schemas.microsoft.com/office/powerpoint/2010/main" val="97488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9D4C81-EADD-6648-98EC-578713B56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186" y="1284889"/>
            <a:ext cx="7430814" cy="55731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7E0DA3-D1BA-7044-B12B-ECF5188F2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416" y="563764"/>
            <a:ext cx="8761413" cy="706964"/>
          </a:xfrm>
        </p:spPr>
        <p:txBody>
          <a:bodyPr/>
          <a:lstStyle/>
          <a:p>
            <a:r>
              <a:rPr lang="en-NO" dirty="0"/>
              <a:t>Har gjort masse matte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111D-BDA3-2542-8D13-F4A764101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49" y="2645542"/>
            <a:ext cx="4688798" cy="3416300"/>
          </a:xfrm>
        </p:spPr>
        <p:txBody>
          <a:bodyPr/>
          <a:lstStyle/>
          <a:p>
            <a:r>
              <a:rPr lang="en-NO" dirty="0"/>
              <a:t>Og progga enda mer</a:t>
            </a:r>
          </a:p>
          <a:p>
            <a:r>
              <a:rPr lang="en-NO" dirty="0"/>
              <a:t>Begynner veeeldig å nærme meg</a:t>
            </a:r>
          </a:p>
          <a:p>
            <a:r>
              <a:rPr lang="en-NO" dirty="0"/>
              <a:t>Har vært nøye på å sjekke alt grundig underveis</a:t>
            </a:r>
          </a:p>
          <a:p>
            <a:pPr lvl="1"/>
            <a:r>
              <a:rPr lang="en-NO" dirty="0"/>
              <a:t>Testet grenseverdier</a:t>
            </a:r>
          </a:p>
          <a:p>
            <a:pPr lvl="1"/>
            <a:r>
              <a:rPr lang="en-NO" dirty="0"/>
              <a:t>Sjekket mot dynamikk =&gt;</a:t>
            </a:r>
          </a:p>
        </p:txBody>
      </p:sp>
    </p:spTree>
    <p:extLst>
      <p:ext uri="{BB962C8B-B14F-4D97-AF65-F5344CB8AC3E}">
        <p14:creationId xmlns:p14="http://schemas.microsoft.com/office/powerpoint/2010/main" val="279118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17F0-7E74-B142-9C3D-0F55AF1A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Satser på at det begynner å dette ut resultater ila. i dag / i morgen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20DCE-0EC6-374B-8814-D64B5C47D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Hva vil vi med resultatene når de kommer?</a:t>
            </a:r>
          </a:p>
          <a:p>
            <a:pPr lvl="1"/>
            <a:r>
              <a:rPr lang="en-NO" dirty="0"/>
              <a:t>Kreative måter å kontrollere at implementasjonen henger på greip?</a:t>
            </a:r>
          </a:p>
        </p:txBody>
      </p:sp>
    </p:spTree>
    <p:extLst>
      <p:ext uri="{BB962C8B-B14F-4D97-AF65-F5344CB8AC3E}">
        <p14:creationId xmlns:p14="http://schemas.microsoft.com/office/powerpoint/2010/main" val="1225483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{2F01E55E-2DE6-5741-8D23-01EACFF4D08F}tf10001076</Template>
  <TotalTime>16</TotalTime>
  <Words>72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C++, Matte 4 og David Enskog</vt:lpstr>
      <vt:lpstr>Har gjort masse matte</vt:lpstr>
      <vt:lpstr>Satser på at det begynner å dette ut resultater ila. i dag / i morgen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C++, Matte 4 og David Enskog</dc:title>
  <dc:creator>Vegard Gjeldvik Jervell</dc:creator>
  <cp:lastModifiedBy>Vegard Gjeldvik Jervell</cp:lastModifiedBy>
  <cp:revision>3</cp:revision>
  <dcterms:created xsi:type="dcterms:W3CDTF">2022-04-27T00:47:26Z</dcterms:created>
  <dcterms:modified xsi:type="dcterms:W3CDTF">2022-04-27T01:03:50Z</dcterms:modified>
</cp:coreProperties>
</file>