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2"/>
    <p:restoredTop sz="94608"/>
  </p:normalViewPr>
  <p:slideViewPr>
    <p:cSldViewPr snapToGrid="0" snapToObjects="1">
      <p:cViewPr varScale="1">
        <p:scale>
          <a:sx n="100" d="100"/>
          <a:sy n="100" d="100"/>
        </p:scale>
        <p:origin x="46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3/22/22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3/22/22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3/22/22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3/22/22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3/22/22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3/22/22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3/22/22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3/22/22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3/22/22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3/22/22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3/22/22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3/22/22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9F514-251E-2946-AB18-2B3117045E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Jeg har så mye antistoffer nå!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B35787-7759-EA41-9D36-B87EDD4CDD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I fravær av en bedre overskrift</a:t>
            </a:r>
          </a:p>
        </p:txBody>
      </p:sp>
    </p:spTree>
    <p:extLst>
      <p:ext uri="{BB962C8B-B14F-4D97-AF65-F5344CB8AC3E}">
        <p14:creationId xmlns:p14="http://schemas.microsoft.com/office/powerpoint/2010/main" val="1566397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1F81-43EE-924F-8C99-BC4DC0C83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Alt ble null </a:t>
            </a:r>
            <a:r>
              <a:rPr lang="en-NO" dirty="0">
                <a:sym typeface="Wingdings" pitchFamily="2" charset="2"/>
              </a:rPr>
              <a:t></a:t>
            </a:r>
            <a:endParaRPr lang="en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7F027-D11A-0A4D-82D4-F4063E7A0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821381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260AE-3CAC-6840-8D10-EBB87F8D5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Carnahan-Starling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5CEC5-4238-7540-842E-1C3660205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O" dirty="0"/>
              <a:t>Litt forskjellig fra hard-kule leddet i SAFT-VR-MIE (?)</a:t>
            </a:r>
          </a:p>
          <a:p>
            <a:pPr lvl="1"/>
            <a:r>
              <a:rPr lang="en-NO" dirty="0"/>
              <a:t>Blir det samme for forbindelser med ett Mie-segment (?)</a:t>
            </a:r>
          </a:p>
          <a:p>
            <a:r>
              <a:rPr lang="en-NO" dirty="0"/>
              <a:t>Hvor får jeg verdiene som er brukt for mu^0(T,p^0) i T.p.?</a:t>
            </a:r>
          </a:p>
          <a:p>
            <a:pPr lvl="1"/>
            <a:r>
              <a:rPr lang="en-NO" dirty="0"/>
              <a:t>Hva er brukt som p^0 i t.p.? (1 bar?)</a:t>
            </a:r>
          </a:p>
          <a:p>
            <a:r>
              <a:rPr lang="en-NO" dirty="0"/>
              <a:t>Har fått ned likningene for Carnahan-Starling</a:t>
            </a:r>
          </a:p>
          <a:p>
            <a:pPr lvl="1"/>
            <a:r>
              <a:rPr lang="en-NO" dirty="0"/>
              <a:t>Sanity check</a:t>
            </a:r>
          </a:p>
        </p:txBody>
      </p:sp>
    </p:spTree>
    <p:extLst>
      <p:ext uri="{BB962C8B-B14F-4D97-AF65-F5344CB8AC3E}">
        <p14:creationId xmlns:p14="http://schemas.microsoft.com/office/powerpoint/2010/main" val="33001704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8284</TotalTime>
  <Words>82</Words>
  <Application>Microsoft Macintosh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MS Shell Dlg 2</vt:lpstr>
      <vt:lpstr>Wingdings</vt:lpstr>
      <vt:lpstr>Wingdings 3</vt:lpstr>
      <vt:lpstr>Madison</vt:lpstr>
      <vt:lpstr>Jeg har så mye antistoffer nå!</vt:lpstr>
      <vt:lpstr>Alt ble null </vt:lpstr>
      <vt:lpstr>Carnahan-Starling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Jeg har så mye antistoffer nå!</dc:title>
  <dc:creator>Vegard Gjeldvik Jervell</dc:creator>
  <cp:lastModifiedBy>Vegard Gjeldvik Jervell</cp:lastModifiedBy>
  <cp:revision>2</cp:revision>
  <dcterms:created xsi:type="dcterms:W3CDTF">2022-03-22T21:44:15Z</dcterms:created>
  <dcterms:modified xsi:type="dcterms:W3CDTF">2022-03-28T15:48:45Z</dcterms:modified>
</cp:coreProperties>
</file>