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6" r:id="rId2"/>
    <p:sldId id="26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2"/>
    <p:restoredTop sz="94608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1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2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5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9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5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2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0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0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6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4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9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2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92EC-D29A-4444-AB85-472D7D2C0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Det er fremdrift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6070F-B4B4-6644-A78D-3CE91B462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Nå nærmer det seg!</a:t>
            </a:r>
          </a:p>
        </p:txBody>
      </p:sp>
    </p:spTree>
    <p:extLst>
      <p:ext uri="{BB962C8B-B14F-4D97-AF65-F5344CB8AC3E}">
        <p14:creationId xmlns:p14="http://schemas.microsoft.com/office/powerpoint/2010/main" val="388875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5D14-130C-5E46-B2B2-12E20C9D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1F84F-AB56-8742-860F-C444A3168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Implementert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F0DA2-906C-6147-A52D-8964DACF19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K_T</a:t>
            </a:r>
          </a:p>
          <a:p>
            <a:r>
              <a:rPr lang="en-NO" dirty="0"/>
              <a:t>deriverte fra EoS</a:t>
            </a:r>
          </a:p>
          <a:p>
            <a:r>
              <a:rPr lang="en-NO" dirty="0"/>
              <a:t>Konduktivitet</a:t>
            </a:r>
          </a:p>
          <a:p>
            <a:pPr lvl="1"/>
            <a:r>
              <a:rPr lang="en-NO" dirty="0"/>
              <a:t>Ely-Hanley</a:t>
            </a:r>
          </a:p>
          <a:p>
            <a:pPr lvl="1"/>
            <a:r>
              <a:rPr lang="en-NO" dirty="0"/>
              <a:t>Skiller på høy/lavtrykk gass og væske</a:t>
            </a:r>
          </a:p>
          <a:p>
            <a:pPr lvl="1"/>
            <a:r>
              <a:rPr lang="en-NO"/>
              <a:t>Sjekk coolprop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1F905-EE8F-9C4F-85AF-FD43D0E11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O" dirty="0"/>
              <a:t>Mangler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56492-2E21-374D-98ED-01349C9759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K_x, K_rho</a:t>
            </a:r>
          </a:p>
          <a:p>
            <a:r>
              <a:rPr lang="en-NO" dirty="0"/>
              <a:t>Diffusivitet</a:t>
            </a:r>
          </a:p>
          <a:p>
            <a:r>
              <a:rPr lang="en-NO" dirty="0"/>
              <a:t>Hente ut acentrisk faktor fra T.P.</a:t>
            </a:r>
          </a:p>
          <a:p>
            <a:pPr lvl="1"/>
            <a:r>
              <a:rPr lang="en-NO" dirty="0"/>
              <a:t>Finnes på fortran-siden (åpenbart)</a:t>
            </a:r>
          </a:p>
          <a:p>
            <a:pPr lvl="1"/>
            <a:r>
              <a:rPr lang="en-NO" dirty="0"/>
              <a:t>Skal snakke med Morten asap</a:t>
            </a:r>
          </a:p>
        </p:txBody>
      </p:sp>
    </p:spTree>
    <p:extLst>
      <p:ext uri="{BB962C8B-B14F-4D97-AF65-F5344CB8AC3E}">
        <p14:creationId xmlns:p14="http://schemas.microsoft.com/office/powerpoint/2010/main" val="784983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{615DF978-889D-5647-AD87-23205A239602}tf10001064</Template>
  <TotalTime>593</TotalTime>
  <Words>57</Words>
  <Application>Microsoft Macintosh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Det er fremdrift</vt:lpstr>
      <vt:lpstr>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er fremdrift</dc:title>
  <dc:creator>Vegard Gjeldvik Jervell</dc:creator>
  <cp:lastModifiedBy>Vegard Gjeldvik Jervell</cp:lastModifiedBy>
  <cp:revision>2</cp:revision>
  <dcterms:created xsi:type="dcterms:W3CDTF">2022-02-22T22:59:27Z</dcterms:created>
  <dcterms:modified xsi:type="dcterms:W3CDTF">2022-02-23T08:52:29Z</dcterms:modified>
</cp:coreProperties>
</file>