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08"/>
  </p:normalViewPr>
  <p:slideViewPr>
    <p:cSldViewPr snapToGrid="0" snapToObjects="1">
      <p:cViewPr varScale="1">
        <p:scale>
          <a:sx n="100" d="100"/>
          <a:sy n="100" d="100"/>
        </p:scale>
        <p:origin x="464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8B688-D0B0-DA47-9247-182F7078CE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O" dirty="0"/>
              <a:t>Påsken kom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541EF5-A27D-2C4D-9207-5FE79C26A1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72274" y="3403064"/>
            <a:ext cx="5357600" cy="1160213"/>
          </a:xfrm>
        </p:spPr>
        <p:txBody>
          <a:bodyPr/>
          <a:lstStyle/>
          <a:p>
            <a:r>
              <a:rPr lang="en-NO" dirty="0"/>
              <a:t>og påsken gikk igjen</a:t>
            </a:r>
          </a:p>
        </p:txBody>
      </p:sp>
    </p:spTree>
    <p:extLst>
      <p:ext uri="{BB962C8B-B14F-4D97-AF65-F5344CB8AC3E}">
        <p14:creationId xmlns:p14="http://schemas.microsoft.com/office/powerpoint/2010/main" val="1276834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BA5F7-44C6-4444-BDFB-28DCBF41A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9108" y="376256"/>
            <a:ext cx="7958331" cy="1077229"/>
          </a:xfrm>
        </p:spPr>
        <p:txBody>
          <a:bodyPr/>
          <a:lstStyle/>
          <a:p>
            <a:r>
              <a:rPr lang="en-NO" dirty="0"/>
              <a:t>Starter der vi slapp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FC943F-1B63-5546-A0C1-5EA38C39A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2700" y="1092200"/>
            <a:ext cx="9753600" cy="5651500"/>
          </a:xfrm>
        </p:spPr>
        <p:txBody>
          <a:bodyPr>
            <a:normAutofit/>
          </a:bodyPr>
          <a:lstStyle/>
          <a:p>
            <a:r>
              <a:rPr lang="en-NO" dirty="0"/>
              <a:t>Ta utgangspunkt i S_T fra kin. gass og num. min</a:t>
            </a:r>
          </a:p>
          <a:p>
            <a:pPr lvl="1"/>
            <a:r>
              <a:rPr lang="en-NO" dirty="0"/>
              <a:t>Sjekk hva irrev. (flukser) sier at dette impliserer for D_12 (og k)</a:t>
            </a:r>
          </a:p>
          <a:p>
            <a:pPr lvl="2"/>
            <a:r>
              <a:rPr lang="en-NO" dirty="0"/>
              <a:t>Prøvde å utlede "avgrensninger" for S_T</a:t>
            </a:r>
          </a:p>
          <a:p>
            <a:pPr lvl="3"/>
            <a:r>
              <a:rPr lang="en-NO" dirty="0"/>
              <a:t>Funket dårlig, antakelig fordi uttrykkene for L_ij er riktige</a:t>
            </a:r>
          </a:p>
          <a:p>
            <a:pPr lvl="2"/>
            <a:r>
              <a:rPr lang="en-NO" dirty="0"/>
              <a:t>Flukser avhenger ikke av S_T ved steady state =&gt; Beregnet flukser som J(t)</a:t>
            </a:r>
          </a:p>
          <a:p>
            <a:pPr lvl="3"/>
            <a:r>
              <a:rPr lang="en-NO" dirty="0"/>
              <a:t>Se på "tid til steady state" ?</a:t>
            </a:r>
          </a:p>
          <a:p>
            <a:pPr lvl="3"/>
            <a:r>
              <a:rPr lang="en-NO" dirty="0"/>
              <a:t>Se på "K_apparent" (dvs. - J_q / delta_T) ?</a:t>
            </a:r>
          </a:p>
          <a:p>
            <a:pPr lvl="1"/>
            <a:r>
              <a:rPr lang="en-NO" dirty="0"/>
              <a:t>Entropiproduksjon </a:t>
            </a:r>
          </a:p>
          <a:p>
            <a:pPr lvl="2"/>
            <a:r>
              <a:rPr lang="en-NO" dirty="0"/>
              <a:t>Ikke noe nytt/spennende her</a:t>
            </a:r>
          </a:p>
          <a:p>
            <a:r>
              <a:rPr lang="en-NO" dirty="0"/>
              <a:t>Forskjellige volum </a:t>
            </a:r>
          </a:p>
          <a:p>
            <a:pPr lvl="1"/>
            <a:r>
              <a:rPr lang="en-NO" dirty="0"/>
              <a:t>Gir ingen endring i numerisk minimum ✅</a:t>
            </a:r>
          </a:p>
          <a:p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2813945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9F71E-DAE6-6745-AD94-F8CB4D4D6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Ny, kanskje interresant idé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8BA63-B4C1-4C4D-972A-6DA28D6DB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O" dirty="0"/>
              <a:t>Gradientene i (1.8) kan relateres til L^{-1}</a:t>
            </a:r>
          </a:p>
          <a:p>
            <a:pPr lvl="1"/>
            <a:r>
              <a:rPr lang="en-NO" dirty="0"/>
              <a:t>Se: Flukslikninger med J_q i stedet for J'_q</a:t>
            </a:r>
          </a:p>
          <a:p>
            <a:pPr lvl="1"/>
            <a:r>
              <a:rPr lang="en-NO" dirty="0"/>
              <a:t>(1.8) kan skrives om til en likning som relaterer S_T til varme- og massefluks, heller enn til gradienter i kjemisk potensial / temp.</a:t>
            </a:r>
          </a:p>
          <a:p>
            <a:pPr lvl="2"/>
            <a:r>
              <a:rPr lang="en-NO" dirty="0"/>
              <a:t>Denne kan kanskje da løses ved (f.eks.) stasjonære forhold, men må ikke det, kan vel i prinsippet løses ved valgfrie forhold?</a:t>
            </a:r>
          </a:p>
          <a:p>
            <a:pPr lvl="1"/>
            <a:endParaRPr lang="en-NO" dirty="0"/>
          </a:p>
          <a:p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4288712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DECB1-9270-3B4E-AA66-7D819CE8B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AB12ED-8AFD-7E4A-9F3C-58FD41ACB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O" dirty="0"/>
              <a:t>Kollisjonsintegraler for mie-potensial</a:t>
            </a:r>
          </a:p>
          <a:p>
            <a:r>
              <a:rPr lang="en-NO" dirty="0"/>
              <a:t>grav videre på grad(p) ≠ 0</a:t>
            </a:r>
          </a:p>
          <a:p>
            <a:pPr lvl="1"/>
            <a:r>
              <a:rPr lang="en-NO" dirty="0"/>
              <a:t>Sjekk linje ved dp = 0</a:t>
            </a:r>
          </a:p>
          <a:p>
            <a:pPr lvl="1"/>
            <a:r>
              <a:rPr lang="en-NO"/>
              <a:t>Sjekk linje ved dm = 0	</a:t>
            </a:r>
          </a:p>
        </p:txBody>
      </p:sp>
    </p:spTree>
    <p:extLst>
      <p:ext uri="{BB962C8B-B14F-4D97-AF65-F5344CB8AC3E}">
        <p14:creationId xmlns:p14="http://schemas.microsoft.com/office/powerpoint/2010/main" val="41379571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10074</TotalTime>
  <Words>240</Words>
  <Application>Microsoft Macintosh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MS Shell Dlg 2</vt:lpstr>
      <vt:lpstr>Wingdings</vt:lpstr>
      <vt:lpstr>Wingdings 3</vt:lpstr>
      <vt:lpstr>Madison</vt:lpstr>
      <vt:lpstr>Påsken kom</vt:lpstr>
      <vt:lpstr>Starter der vi slapp</vt:lpstr>
      <vt:lpstr>Ny, kanskje interresant idé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Påsken kom</dc:title>
  <dc:creator>Vegard Gjeldvik Jervell</dc:creator>
  <cp:lastModifiedBy>Vegard Gjeldvik Jervell</cp:lastModifiedBy>
  <cp:revision>4</cp:revision>
  <dcterms:created xsi:type="dcterms:W3CDTF">2022-04-20T01:07:34Z</dcterms:created>
  <dcterms:modified xsi:type="dcterms:W3CDTF">2022-04-27T01:02:24Z</dcterms:modified>
</cp:coreProperties>
</file>