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57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4"/>
  </p:normalViewPr>
  <p:slideViewPr>
    <p:cSldViewPr snapToGrid="0" snapToObjects="1">
      <p:cViewPr varScale="1">
        <p:scale>
          <a:sx n="94" d="100"/>
          <a:sy n="94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71A22E5-D888-2442-8667-9B8909B9F2EE}" type="datetimeFigureOut">
              <a:rPr lang="en-NO" smtClean="0"/>
              <a:t>17/05/2022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805F1FD-34E8-6B44-BE48-3B900CEC4231}" type="slidenum">
              <a:rPr lang="en-NO" smtClean="0"/>
              <a:t>‹#›</a:t>
            </a:fld>
            <a:endParaRPr lang="en-NO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03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22E5-D888-2442-8667-9B8909B9F2EE}" type="datetimeFigureOut">
              <a:rPr lang="en-NO" smtClean="0"/>
              <a:t>17/05/2022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F1FD-34E8-6B44-BE48-3B900CEC423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63089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22E5-D888-2442-8667-9B8909B9F2EE}" type="datetimeFigureOut">
              <a:rPr lang="en-NO" smtClean="0"/>
              <a:t>17/05/2022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F1FD-34E8-6B44-BE48-3B900CEC423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873820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22E5-D888-2442-8667-9B8909B9F2EE}" type="datetimeFigureOut">
              <a:rPr lang="en-NO" smtClean="0"/>
              <a:t>17/05/2022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F1FD-34E8-6B44-BE48-3B900CEC4231}" type="slidenum">
              <a:rPr lang="en-NO" smtClean="0"/>
              <a:t>‹#›</a:t>
            </a:fld>
            <a:endParaRPr lang="en-NO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2863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22E5-D888-2442-8667-9B8909B9F2EE}" type="datetimeFigureOut">
              <a:rPr lang="en-NO" smtClean="0"/>
              <a:t>17/05/2022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F1FD-34E8-6B44-BE48-3B900CEC423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44536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22E5-D888-2442-8667-9B8909B9F2EE}" type="datetimeFigureOut">
              <a:rPr lang="en-NO" smtClean="0"/>
              <a:t>17/05/2022</a:t>
            </a:fld>
            <a:endParaRPr lang="e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F1FD-34E8-6B44-BE48-3B900CEC423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92413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22E5-D888-2442-8667-9B8909B9F2EE}" type="datetimeFigureOut">
              <a:rPr lang="en-NO" smtClean="0"/>
              <a:t>17/05/2022</a:t>
            </a:fld>
            <a:endParaRPr lang="e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F1FD-34E8-6B44-BE48-3B900CEC423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61027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22E5-D888-2442-8667-9B8909B9F2EE}" type="datetimeFigureOut">
              <a:rPr lang="en-NO" smtClean="0"/>
              <a:t>17/05/2022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F1FD-34E8-6B44-BE48-3B900CEC423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147132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22E5-D888-2442-8667-9B8909B9F2EE}" type="datetimeFigureOut">
              <a:rPr lang="en-NO" smtClean="0"/>
              <a:t>17/05/2022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F1FD-34E8-6B44-BE48-3B900CEC423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44050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22E5-D888-2442-8667-9B8909B9F2EE}" type="datetimeFigureOut">
              <a:rPr lang="en-NO" smtClean="0"/>
              <a:t>17/05/2022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F1FD-34E8-6B44-BE48-3B900CEC423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4386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22E5-D888-2442-8667-9B8909B9F2EE}" type="datetimeFigureOut">
              <a:rPr lang="en-NO" smtClean="0"/>
              <a:t>17/05/2022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F1FD-34E8-6B44-BE48-3B900CEC423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2564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22E5-D888-2442-8667-9B8909B9F2EE}" type="datetimeFigureOut">
              <a:rPr lang="en-NO" smtClean="0"/>
              <a:t>17/05/2022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F1FD-34E8-6B44-BE48-3B900CEC423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93781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22E5-D888-2442-8667-9B8909B9F2EE}" type="datetimeFigureOut">
              <a:rPr lang="en-NO" smtClean="0"/>
              <a:t>17/05/2022</a:t>
            </a:fld>
            <a:endParaRPr lang="e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F1FD-34E8-6B44-BE48-3B900CEC423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1640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22E5-D888-2442-8667-9B8909B9F2EE}" type="datetimeFigureOut">
              <a:rPr lang="en-NO" smtClean="0"/>
              <a:t>17/05/2022</a:t>
            </a:fld>
            <a:endParaRPr lang="e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F1FD-34E8-6B44-BE48-3B900CEC423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9112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22E5-D888-2442-8667-9B8909B9F2EE}" type="datetimeFigureOut">
              <a:rPr lang="en-NO" smtClean="0"/>
              <a:t>17/05/2022</a:t>
            </a:fld>
            <a:endParaRPr lang="e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F1FD-34E8-6B44-BE48-3B900CEC423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794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22E5-D888-2442-8667-9B8909B9F2EE}" type="datetimeFigureOut">
              <a:rPr lang="en-NO" smtClean="0"/>
              <a:t>17/05/2022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F1FD-34E8-6B44-BE48-3B900CEC423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688580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22E5-D888-2442-8667-9B8909B9F2EE}" type="datetimeFigureOut">
              <a:rPr lang="en-NO" smtClean="0"/>
              <a:t>17/05/2022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5F1FD-34E8-6B44-BE48-3B900CEC423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3805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71A22E5-D888-2442-8667-9B8909B9F2EE}" type="datetimeFigureOut">
              <a:rPr lang="en-NO" smtClean="0"/>
              <a:t>17/05/2022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805F1FD-34E8-6B44-BE48-3B900CEC423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8198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DE141-B11E-3B4B-9F16-A3F94F69F4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O" sz="12000" dirty="0"/>
              <a:t>Jeg tror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B215EA-E2BA-B64B-92D1-622C24D74F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O" sz="2500" dirty="0"/>
              <a:t>på david Enskog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1E68A02-054F-3F43-B322-2567E2A3ED59}"/>
              </a:ext>
            </a:extLst>
          </p:cNvPr>
          <p:cNvSpPr txBox="1">
            <a:spLocks/>
          </p:cNvSpPr>
          <p:nvPr/>
        </p:nvSpPr>
        <p:spPr>
          <a:xfrm rot="21420000">
            <a:off x="949195" y="3937459"/>
            <a:ext cx="9755187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NO" sz="1300" dirty="0"/>
              <a:t>til og med ved usannsynlig høye tettheter</a:t>
            </a:r>
          </a:p>
        </p:txBody>
      </p:sp>
    </p:spTree>
    <p:extLst>
      <p:ext uri="{BB962C8B-B14F-4D97-AF65-F5344CB8AC3E}">
        <p14:creationId xmlns:p14="http://schemas.microsoft.com/office/powerpoint/2010/main" val="308698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740C38-2A45-4C45-B0D5-43F6D76DD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3206" y="0"/>
            <a:ext cx="12783711" cy="605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8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D9DC2E-9967-944D-AF34-0D940E4A3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630" y="0"/>
            <a:ext cx="9812740" cy="686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0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365245-7B8F-E94C-8EF9-9BF052A2A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12192000" cy="609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8ED2D6-B9DF-F24E-8DBC-684B26BF5431}"/>
              </a:ext>
            </a:extLst>
          </p:cNvPr>
          <p:cNvSpPr txBox="1"/>
          <p:nvPr/>
        </p:nvSpPr>
        <p:spPr>
          <a:xfrm>
            <a:off x="4314102" y="136477"/>
            <a:ext cx="3563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800" dirty="0"/>
              <a:t>Rent Mie(14,7)-fluid, MD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105A62-F73F-8E40-9242-E20B434D6CB5}"/>
              </a:ext>
            </a:extLst>
          </p:cNvPr>
          <p:cNvCxnSpPr>
            <a:cxnSpLocks/>
          </p:cNvCxnSpPr>
          <p:nvPr/>
        </p:nvCxnSpPr>
        <p:spPr>
          <a:xfrm>
            <a:off x="2172269" y="4312693"/>
            <a:ext cx="0" cy="167554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320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DD9447-6F84-CE49-85F2-33BB32904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904" y="0"/>
            <a:ext cx="9144000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8EFD5B-AC48-7A43-B848-680D90CB4ADC}"/>
              </a:ext>
            </a:extLst>
          </p:cNvPr>
          <p:cNvCxnSpPr>
            <a:cxnSpLocks/>
          </p:cNvCxnSpPr>
          <p:nvPr/>
        </p:nvCxnSpPr>
        <p:spPr>
          <a:xfrm>
            <a:off x="4874526" y="846161"/>
            <a:ext cx="0" cy="526490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720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36B825-0AB2-594E-8B22-1CA3B82C9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7307"/>
            <a:ext cx="6606275" cy="49547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C7B18C-3B2B-4A4E-ACD3-335067293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087" y="1197307"/>
            <a:ext cx="6606275" cy="49547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BA41A7-1EB5-0445-BA91-1D924EBE3E92}"/>
              </a:ext>
            </a:extLst>
          </p:cNvPr>
          <p:cNvSpPr txBox="1"/>
          <p:nvPr/>
        </p:nvSpPr>
        <p:spPr>
          <a:xfrm>
            <a:off x="4564906" y="444377"/>
            <a:ext cx="3435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800" dirty="0"/>
              <a:t>CO2/CH4, x_CH4 = 0.01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B14280-01E6-8D4A-8618-CFDB1C086CEA}"/>
              </a:ext>
            </a:extLst>
          </p:cNvPr>
          <p:cNvCxnSpPr>
            <a:cxnSpLocks/>
          </p:cNvCxnSpPr>
          <p:nvPr/>
        </p:nvCxnSpPr>
        <p:spPr>
          <a:xfrm>
            <a:off x="9416955" y="4080681"/>
            <a:ext cx="0" cy="158001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531548-BF21-1B4A-83FD-8334223D41D3}"/>
              </a:ext>
            </a:extLst>
          </p:cNvPr>
          <p:cNvCxnSpPr>
            <a:cxnSpLocks/>
          </p:cNvCxnSpPr>
          <p:nvPr/>
        </p:nvCxnSpPr>
        <p:spPr>
          <a:xfrm>
            <a:off x="3646228" y="4080681"/>
            <a:ext cx="0" cy="158001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46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925872-9922-EB45-9EF5-B1CD7122E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01" y="0"/>
            <a:ext cx="9144000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DD9C5D-B35F-A246-BAFC-C4E11C7359F8}"/>
              </a:ext>
            </a:extLst>
          </p:cNvPr>
          <p:cNvCxnSpPr>
            <a:cxnSpLocks/>
          </p:cNvCxnSpPr>
          <p:nvPr/>
        </p:nvCxnSpPr>
        <p:spPr>
          <a:xfrm flipH="1">
            <a:off x="3043451" y="2852382"/>
            <a:ext cx="245659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3EB992-98EC-6044-A059-9F6794B0E904}"/>
              </a:ext>
            </a:extLst>
          </p:cNvPr>
          <p:cNvCxnSpPr>
            <a:cxnSpLocks/>
          </p:cNvCxnSpPr>
          <p:nvPr/>
        </p:nvCxnSpPr>
        <p:spPr>
          <a:xfrm>
            <a:off x="5500048" y="2852382"/>
            <a:ext cx="0" cy="333005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620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9E546-A975-444E-9F5C-B8FD4D966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Kort oppsummert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0FFB8-FEF3-BA49-BE68-B7BA0A7E7B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505957"/>
            <a:ext cx="10394707" cy="4007739"/>
          </a:xfrm>
        </p:spPr>
        <p:txBody>
          <a:bodyPr/>
          <a:lstStyle/>
          <a:p>
            <a:r>
              <a:rPr lang="en-NO" cap="none" dirty="0">
                <a:latin typeface="Baghdad" pitchFamily="2" charset="-78"/>
                <a:ea typeface="Apple Symbols" panose="02000000000000000000" pitchFamily="2" charset="-79"/>
                <a:cs typeface="Baghdad" pitchFamily="2" charset="-78"/>
              </a:rPr>
              <a:t>Ser ut som kinetisk gassteori holder seg rimelig bra frem til \bar{r} ≈ 2.5-3.</a:t>
            </a:r>
          </a:p>
          <a:p>
            <a:pPr lvl="1"/>
            <a:r>
              <a:rPr lang="en-NO" cap="none" dirty="0">
                <a:latin typeface="Baghdad" pitchFamily="2" charset="-78"/>
                <a:ea typeface="Apple Symbols" panose="02000000000000000000" pitchFamily="2" charset="-79"/>
                <a:cs typeface="Baghdad" pitchFamily="2" charset="-78"/>
              </a:rPr>
              <a:t>Det er egentlig ganske imponerende</a:t>
            </a:r>
          </a:p>
          <a:p>
            <a:pPr lvl="2"/>
            <a:r>
              <a:rPr lang="en-NO" cap="none" dirty="0">
                <a:latin typeface="Baghdad" pitchFamily="2" charset="-78"/>
                <a:ea typeface="Apple Symbols" panose="02000000000000000000" pitchFamily="2" charset="-79"/>
                <a:cs typeface="Baghdad" pitchFamily="2" charset="-78"/>
              </a:rPr>
              <a:t>Synes hvertfall jeg</a:t>
            </a:r>
          </a:p>
          <a:p>
            <a:pPr lvl="1"/>
            <a:r>
              <a:rPr lang="en-NO" cap="none" dirty="0">
                <a:latin typeface="Baghdad" pitchFamily="2" charset="-78"/>
                <a:ea typeface="Apple Symbols" panose="02000000000000000000" pitchFamily="2" charset="-79"/>
                <a:cs typeface="Baghdad" pitchFamily="2" charset="-78"/>
              </a:rPr>
              <a:t>Når Fuller og Enskog er uenige har Enskog stort sett rett.</a:t>
            </a:r>
          </a:p>
          <a:p>
            <a:r>
              <a:rPr lang="en-NO" cap="none" dirty="0">
                <a:latin typeface="Baghdad" pitchFamily="2" charset="-78"/>
                <a:ea typeface="Apple Symbols" panose="02000000000000000000" pitchFamily="2" charset="-79"/>
                <a:cs typeface="Baghdad" pitchFamily="2" charset="-78"/>
              </a:rPr>
              <a:t>Helium er en utligger</a:t>
            </a:r>
          </a:p>
          <a:p>
            <a:pPr lvl="1"/>
            <a:r>
              <a:rPr lang="en-NO" cap="none" dirty="0">
                <a:latin typeface="Baghdad" pitchFamily="2" charset="-78"/>
                <a:ea typeface="Apple Symbols" panose="02000000000000000000" pitchFamily="2" charset="-79"/>
                <a:cs typeface="Baghdad" pitchFamily="2" charset="-78"/>
              </a:rPr>
              <a:t>Veldig rare parametre som ligger inne i T.P. ? </a:t>
            </a:r>
          </a:p>
          <a:p>
            <a:pPr lvl="2"/>
            <a:r>
              <a:rPr lang="en-NO" cap="none" dirty="0">
                <a:latin typeface="Baghdad" pitchFamily="2" charset="-78"/>
                <a:ea typeface="Apple Symbols" panose="02000000000000000000" pitchFamily="2" charset="-79"/>
                <a:cs typeface="Baghdad" pitchFamily="2" charset="-78"/>
              </a:rPr>
              <a:t>Veldig stor sigma og epsilon (vesentlig større en f.eks. neon). Er de egentlig tilpasset SAFT-Q-VR-MIE?</a:t>
            </a:r>
          </a:p>
          <a:p>
            <a:pPr lvl="1"/>
            <a:r>
              <a:rPr lang="en-NO" cap="none" dirty="0">
                <a:latin typeface="Baghdad" pitchFamily="2" charset="-78"/>
                <a:ea typeface="Apple Symbols" panose="02000000000000000000" pitchFamily="2" charset="-79"/>
                <a:cs typeface="Baghdad" pitchFamily="2" charset="-78"/>
              </a:rPr>
              <a:t>Er noe funky som skjer med numerikken for helium også tror jeg</a:t>
            </a:r>
          </a:p>
          <a:p>
            <a:r>
              <a:rPr lang="en-NO" cap="none" dirty="0">
                <a:latin typeface="Baghdad" pitchFamily="2" charset="-78"/>
                <a:ea typeface="Apple Symbols" panose="02000000000000000000" pitchFamily="2" charset="-79"/>
                <a:cs typeface="Baghdad" pitchFamily="2" charset="-78"/>
              </a:rPr>
              <a:t>Hard-kule ikke vist, fordi det var systematisk mye dårligere og lagde rotete figurer</a:t>
            </a:r>
          </a:p>
        </p:txBody>
      </p:sp>
    </p:spTree>
    <p:extLst>
      <p:ext uri="{BB962C8B-B14F-4D97-AF65-F5344CB8AC3E}">
        <p14:creationId xmlns:p14="http://schemas.microsoft.com/office/powerpoint/2010/main" val="1435871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1F9D-85CB-3045-9D98-82A84CB76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Til neste gang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B6685-AFEC-BF48-819C-FD20B3E72C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NO" dirty="0">
                <a:latin typeface="Baghdad" pitchFamily="2" charset="-78"/>
                <a:cs typeface="Baghdad" pitchFamily="2" charset="-78"/>
              </a:rPr>
              <a:t>Soretkoeffisienter :D</a:t>
            </a:r>
          </a:p>
          <a:p>
            <a:pPr lvl="1"/>
            <a:r>
              <a:rPr lang="en-NO" cap="none" dirty="0">
                <a:latin typeface="Baghdad" pitchFamily="2" charset="-78"/>
                <a:cs typeface="Baghdad" pitchFamily="2" charset="-78"/>
              </a:rPr>
              <a:t>(Eller?)</a:t>
            </a:r>
            <a:endParaRPr lang="en-NO" dirty="0">
              <a:latin typeface="Baghdad" pitchFamily="2" charset="-78"/>
              <a:cs typeface="Baghda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2906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{0B60BFD2-D3D1-0942-A72E-FFEBD0D6BAFF}tf10001077</Template>
  <TotalTime>77</TotalTime>
  <Words>142</Words>
  <Application>Microsoft Macintosh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Baghdad</vt:lpstr>
      <vt:lpstr>Impact</vt:lpstr>
      <vt:lpstr>Main Event</vt:lpstr>
      <vt:lpstr>Jeg tror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Kort oppsummert</vt:lpstr>
      <vt:lpstr>Til neste gang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Jeg tror</dc:title>
  <dc:creator>Vegard Gjeldvik Jervell</dc:creator>
  <cp:lastModifiedBy>Vegard Gjeldvik Jervell</cp:lastModifiedBy>
  <cp:revision>2</cp:revision>
  <dcterms:created xsi:type="dcterms:W3CDTF">2022-05-16T22:28:34Z</dcterms:created>
  <dcterms:modified xsi:type="dcterms:W3CDTF">2022-05-16T23:45:51Z</dcterms:modified>
</cp:coreProperties>
</file>