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84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779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0684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064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9201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149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3760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9843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0463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0679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0459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2956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164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7092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3393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10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6183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4722-E83F-614E-B575-9082DEA08DA3}" type="datetimeFigureOut">
              <a:rPr lang="en-NO" smtClean="0"/>
              <a:t>16/02/2022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BE536-EA70-8340-A7DD-26917FF874A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63684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1143-A155-664C-B0B0-A773A9354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Hva har skjedd?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781BD-7A18-924B-9CE3-D0614701A0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litt av forskjellig</a:t>
            </a:r>
          </a:p>
          <a:p>
            <a:r>
              <a:rPr lang="en-NO"/>
              <a:t>men lite er ferdig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822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FC4A2-02AB-1546-9099-1F7D28A2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Implementasjon av \nablaK = 0 - modell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F57CE-CEF3-1D46-A5D7-D6AD60318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Rettet opp uttrykk</a:t>
            </a:r>
          </a:p>
          <a:p>
            <a:pPr lvl="1"/>
            <a:r>
              <a:rPr lang="en-NO" dirty="0"/>
              <a:t>Får et eksplisitt uttrykk for dST/drho</a:t>
            </a:r>
          </a:p>
          <a:p>
            <a:r>
              <a:rPr lang="en-NO" dirty="0"/>
              <a:t>Utledet deriverte for (dmu/dx)_T,rho og (dmu/drho)_T,x</a:t>
            </a:r>
          </a:p>
          <a:p>
            <a:pPr lvl="1"/>
            <a:r>
              <a:rPr lang="en-NO" dirty="0"/>
              <a:t>Fant totalderivert for mu(rho, T, x)</a:t>
            </a:r>
          </a:p>
          <a:p>
            <a:pPr lvl="1"/>
            <a:r>
              <a:rPr lang="en-NO" dirty="0"/>
              <a:t>Ikke gravd i Fortran etter flere andrederiverte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3631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D187-E617-6040-A6AE-CFC80A8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Kempers vol.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19CC-C246-AE48-AF22-F0B2C69F5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Ikke ordentlig i gang</a:t>
            </a:r>
          </a:p>
          <a:p>
            <a:r>
              <a:rPr lang="en-NO" dirty="0"/>
              <a:t>Har sett nærmere på min{A}</a:t>
            </a:r>
          </a:p>
          <a:p>
            <a:pPr lvl="1"/>
            <a:r>
              <a:rPr lang="en-NO" dirty="0"/>
              <a:t>Ser ut som det faktisk gir steady state</a:t>
            </a:r>
          </a:p>
          <a:p>
            <a:pPr lvl="2"/>
            <a:r>
              <a:rPr lang="en-NO" dirty="0"/>
              <a:t>Hvertfall for "ideell" gass</a:t>
            </a:r>
          </a:p>
          <a:p>
            <a:pPr lvl="1"/>
            <a:r>
              <a:rPr lang="en-NO" dirty="0"/>
              <a:t>Er noe småsurr med koden, legge på is intill videre og går rett på Kempers-utledning (?)</a:t>
            </a:r>
          </a:p>
        </p:txBody>
      </p:sp>
    </p:spTree>
    <p:extLst>
      <p:ext uri="{BB962C8B-B14F-4D97-AF65-F5344CB8AC3E}">
        <p14:creationId xmlns:p14="http://schemas.microsoft.com/office/powerpoint/2010/main" val="41737598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{E50C3AD5-5C00-3442-8329-56037ABD25ED}tf10001057</Template>
  <TotalTime>5</TotalTime>
  <Words>115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Hva har skjedd?</vt:lpstr>
      <vt:lpstr>Implementasjon av \nablaK = 0 - modell</vt:lpstr>
      <vt:lpstr>Kempers vol.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har skjedd?</dc:title>
  <dc:creator>Vegard Gjeldvik Jervell</dc:creator>
  <cp:lastModifiedBy>Vegard Gjeldvik Jervell</cp:lastModifiedBy>
  <cp:revision>2</cp:revision>
  <dcterms:created xsi:type="dcterms:W3CDTF">2022-02-16T01:24:21Z</dcterms:created>
  <dcterms:modified xsi:type="dcterms:W3CDTF">2022-02-16T01:30:05Z</dcterms:modified>
</cp:coreProperties>
</file>