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03"/>
    <p:restoredTop sz="94694"/>
  </p:normalViewPr>
  <p:slideViewPr>
    <p:cSldViewPr snapToGrid="0" snapToObjects="1">
      <p:cViewPr varScale="1">
        <p:scale>
          <a:sx n="100" d="100"/>
          <a:sy n="100" d="100"/>
        </p:scale>
        <p:origin x="264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5/11/22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5/11/22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5/11/22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5/11/22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5/11/22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198AF-313E-344C-BC3D-FA56D6EAA2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NO" cap="none" dirty="0"/>
              <a:t>Denne Fortjener En Kul Powerpoint-bakgrunn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83A862-C397-1C45-9463-F20B10F9EB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388946"/>
            <a:ext cx="9448800" cy="55091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n-NO" sz="1200" dirty="0"/>
              <a:t>"Shit works Yo!"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n-NO" sz="1200" dirty="0"/>
              <a:t>      - En klok gammel man</a:t>
            </a:r>
          </a:p>
        </p:txBody>
      </p:sp>
    </p:spTree>
    <p:extLst>
      <p:ext uri="{BB962C8B-B14F-4D97-AF65-F5344CB8AC3E}">
        <p14:creationId xmlns:p14="http://schemas.microsoft.com/office/powerpoint/2010/main" val="3059493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38C0830-C086-0D4D-B2EA-7289E7DAC3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4924" y="0"/>
            <a:ext cx="4658687" cy="349401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12B2260-7E4F-EE4A-B1A2-459AFBD819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3312" y="3363983"/>
            <a:ext cx="4658688" cy="349401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6EF51A7-D340-DA4C-AD43-AFACD5BBA3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74625" y="-88696"/>
            <a:ext cx="4658687" cy="349401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2B9BFBC-7154-DD4A-9236-864B111F47A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66236" y="3357693"/>
            <a:ext cx="4667076" cy="350030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613ADEE-11EB-2248-885D-55C944241C08}"/>
              </a:ext>
            </a:extLst>
          </p:cNvPr>
          <p:cNvSpPr txBox="1"/>
          <p:nvPr/>
        </p:nvSpPr>
        <p:spPr>
          <a:xfrm>
            <a:off x="1157680" y="1610686"/>
            <a:ext cx="1059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/>
              <a:t>Med BH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D9D62D5-F705-B548-A24E-BA827B940C7E}"/>
              </a:ext>
            </a:extLst>
          </p:cNvPr>
          <p:cNvSpPr txBox="1"/>
          <p:nvPr/>
        </p:nvSpPr>
        <p:spPr>
          <a:xfrm>
            <a:off x="1157680" y="5062648"/>
            <a:ext cx="1059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/>
              <a:t>Uten BH</a:t>
            </a:r>
          </a:p>
        </p:txBody>
      </p:sp>
    </p:spTree>
    <p:extLst>
      <p:ext uri="{BB962C8B-B14F-4D97-AF65-F5344CB8AC3E}">
        <p14:creationId xmlns:p14="http://schemas.microsoft.com/office/powerpoint/2010/main" val="2103297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0F61BC5-EDBB-D848-96FA-37990C8FC4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0091" y="-52431"/>
            <a:ext cx="4641908" cy="348143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302736E-0087-AC44-B6D2-F3DC6B7073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0091" y="3376570"/>
            <a:ext cx="4641907" cy="348143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1F4CAAA-DDE9-304F-94E4-FA6B749C2A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7220" y="-52430"/>
            <a:ext cx="4641907" cy="348143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29A2CAA-2B23-4343-A128-F183768C2A5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07220" y="3376568"/>
            <a:ext cx="4641908" cy="348143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AEC306D-14F4-854B-A756-1EF247705419}"/>
              </a:ext>
            </a:extLst>
          </p:cNvPr>
          <p:cNvSpPr txBox="1"/>
          <p:nvPr/>
        </p:nvSpPr>
        <p:spPr>
          <a:xfrm>
            <a:off x="1157680" y="1610686"/>
            <a:ext cx="1059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/>
              <a:t>Med BH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9B6F419-D5D8-ED4A-A827-DB1AF16464A5}"/>
              </a:ext>
            </a:extLst>
          </p:cNvPr>
          <p:cNvSpPr txBox="1"/>
          <p:nvPr/>
        </p:nvSpPr>
        <p:spPr>
          <a:xfrm>
            <a:off x="1157680" y="5062648"/>
            <a:ext cx="1059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/>
              <a:t>Uten BH</a:t>
            </a:r>
          </a:p>
        </p:txBody>
      </p:sp>
    </p:spTree>
    <p:extLst>
      <p:ext uri="{BB962C8B-B14F-4D97-AF65-F5344CB8AC3E}">
        <p14:creationId xmlns:p14="http://schemas.microsoft.com/office/powerpoint/2010/main" val="3850181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8EF35-C3EB-144E-AA4A-56A7D5C7C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Verdt å merke seg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25008-7573-B744-ACF4-9FB53B9AFD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O" dirty="0"/>
              <a:t>Mye mindre forskjell på 1. og 5. orden enn for hard kule</a:t>
            </a:r>
          </a:p>
          <a:p>
            <a:r>
              <a:rPr lang="en-NO" dirty="0"/>
              <a:t>Liten overprediksjon av T-avhengihet med BH-diameter</a:t>
            </a:r>
          </a:p>
          <a:p>
            <a:pPr lvl="1"/>
            <a:r>
              <a:rPr lang="en-NO" dirty="0"/>
              <a:t>Liten eller ingen underprediksjon uten BH-diameter</a:t>
            </a:r>
          </a:p>
          <a:p>
            <a:pPr lvl="2"/>
            <a:r>
              <a:rPr lang="en-NO" dirty="0"/>
              <a:t>Dette gir mening</a:t>
            </a:r>
          </a:p>
          <a:p>
            <a:r>
              <a:rPr lang="en-NO" dirty="0"/>
              <a:t>Veldig liknende resultater for flere andre blandinger</a:t>
            </a:r>
          </a:p>
          <a:p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844760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58067-060B-6144-BBE0-C95ED72C5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Ellers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357CC5-7483-D142-A8F2-43D8170BDE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O" dirty="0"/>
              <a:t>Fant et par artikler som har brukt Chapman-Enskog</a:t>
            </a:r>
          </a:p>
          <a:p>
            <a:pPr lvl="1"/>
            <a:r>
              <a:rPr lang="en-NO" dirty="0"/>
              <a:t>Så langt enten bare 1. orden eller rene forbindelser</a:t>
            </a:r>
          </a:p>
          <a:p>
            <a:r>
              <a:rPr lang="en-NO" dirty="0"/>
              <a:t>Har implementert konduktivitetsmodell (Fra Gases&amp;Liquids) fra før</a:t>
            </a:r>
          </a:p>
          <a:p>
            <a:pPr lvl="1"/>
            <a:r>
              <a:rPr lang="en-NO" dirty="0"/>
              <a:t>Må merge for å kunne sammenlikne med kinetisk gass</a:t>
            </a:r>
          </a:p>
          <a:p>
            <a:pPr lvl="1"/>
            <a:r>
              <a:rPr lang="en-NO" dirty="0"/>
              <a:t>Kan evt. sjekke mot CoolProp og/eller "eksperimentell" data</a:t>
            </a:r>
          </a:p>
          <a:p>
            <a:r>
              <a:rPr lang="en-NO" dirty="0"/>
              <a:t>Har begynt å skrive </a:t>
            </a:r>
            <a:r>
              <a:rPr lang="en-NO" dirty="0">
                <a:sym typeface="Wingdings" pitchFamily="2" charset="2"/>
              </a:rPr>
              <a:t></a:t>
            </a:r>
            <a:endParaRPr lang="en-NO" dirty="0"/>
          </a:p>
          <a:p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2413810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57100-B34F-AA43-B9A8-CBF542DA1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Fremover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BAC895-0316-F547-94FE-5FADBD7EE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O" dirty="0"/>
              <a:t>Fiks masteravtale(!!)</a:t>
            </a:r>
          </a:p>
          <a:p>
            <a:r>
              <a:rPr lang="en-NO" dirty="0"/>
              <a:t>Hvorforfor konvergerer enskog så fort med mie-potensiale?</a:t>
            </a:r>
          </a:p>
          <a:p>
            <a:r>
              <a:rPr lang="en-NO" dirty="0"/>
              <a:t>Sjekk mot konduktivitetsmodell</a:t>
            </a:r>
          </a:p>
          <a:p>
            <a:r>
              <a:rPr lang="en-NO" dirty="0"/>
              <a:t>Sjekk mot god data (ikke bare fuller)</a:t>
            </a:r>
          </a:p>
          <a:p>
            <a:r>
              <a:rPr lang="en-NO" dirty="0"/>
              <a:t>Sjekk soretkoeff. mot data</a:t>
            </a:r>
          </a:p>
          <a:p>
            <a:r>
              <a:rPr lang="en-NO" dirty="0"/>
              <a:t>Er gira på å se hvor på Helmholtz-energi-flaten de nye soretkoeffisientene havner :D</a:t>
            </a:r>
          </a:p>
        </p:txBody>
      </p:sp>
    </p:spTree>
    <p:extLst>
      <p:ext uri="{BB962C8B-B14F-4D97-AF65-F5344CB8AC3E}">
        <p14:creationId xmlns:p14="http://schemas.microsoft.com/office/powerpoint/2010/main" val="424067211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445</TotalTime>
  <Words>164</Words>
  <Application>Microsoft Macintosh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Century Gothic</vt:lpstr>
      <vt:lpstr>Vapor Trail</vt:lpstr>
      <vt:lpstr>Denne Fortjener En Kul Powerpoint-bakgrunn</vt:lpstr>
      <vt:lpstr>PowerPoint Presentation</vt:lpstr>
      <vt:lpstr>PowerPoint Presentation</vt:lpstr>
      <vt:lpstr>Verdt å merke seg</vt:lpstr>
      <vt:lpstr>Ellers</vt:lpstr>
      <vt:lpstr>Fremover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Denne Fortjener En Kul Powerpoint-bakgrunn</dc:title>
  <dc:creator>Vegard Gjeldvik Jervell</dc:creator>
  <cp:lastModifiedBy>Vegard Gjeldvik Jervell</cp:lastModifiedBy>
  <cp:revision>6</cp:revision>
  <dcterms:created xsi:type="dcterms:W3CDTF">2022-05-10T23:45:07Z</dcterms:created>
  <dcterms:modified xsi:type="dcterms:W3CDTF">2022-05-11T07:11:00Z</dcterms:modified>
</cp:coreProperties>
</file>