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1"/>
  </p:notesMasterIdLst>
  <p:handoutMasterIdLst>
    <p:handoutMasterId r:id="rId12"/>
  </p:handoutMasterIdLst>
  <p:sldIdLst>
    <p:sldId id="446" r:id="rId5"/>
    <p:sldId id="447" r:id="rId6"/>
    <p:sldId id="448" r:id="rId7"/>
    <p:sldId id="449" r:id="rId8"/>
    <p:sldId id="450" r:id="rId9"/>
    <p:sldId id="451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600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194463-BB47-4B36-91B7-153B258F4D90}" type="datetime1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8101A6-4DD6-450C-BDEC-5915490A5285}" type="datetime1">
              <a:rPr lang="en-GB" noProof="0" smtClean="0"/>
              <a:t>08/03/2022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08/03/2022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3EA5D2-BB7B-454C-AD60-E7ADCC7B837E}" type="datetime1">
              <a:rPr lang="en-GB" noProof="0" smtClean="0"/>
              <a:t>08/03/2022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B77B7B-98A2-43E7-B343-92483A4C89E0}" type="datetime1">
              <a:rPr lang="en-GB" noProof="0" smtClean="0"/>
              <a:t>08/03/2022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99F4B1-797B-4E32-8DB8-780E3DFC7B73}" type="datetime1">
              <a:rPr lang="en-GB" noProof="0" smtClean="0"/>
              <a:t>08/03/2022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614014"/>
          </a:xfrm>
        </p:spPr>
        <p:txBody>
          <a:bodyPr rtlCol="0" anchor="t" anchorCtr="0">
            <a:normAutofit fontScale="90000"/>
          </a:bodyPr>
          <a:lstStyle/>
          <a:p>
            <a:pPr rtl="0"/>
            <a:r>
              <a:rPr lang="en-GB" dirty="0"/>
              <a:t>Det er </a:t>
            </a:r>
            <a:r>
              <a:rPr lang="en-GB" dirty="0" err="1"/>
              <a:t>kanskje</a:t>
            </a:r>
            <a:r>
              <a:rPr lang="en-GB" dirty="0"/>
              <a:t> </a:t>
            </a:r>
            <a:r>
              <a:rPr lang="en-GB" dirty="0" err="1"/>
              <a:t>håp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D4A0E-7813-7544-A99C-C0F13405AEEC}"/>
              </a:ext>
            </a:extLst>
          </p:cNvPr>
          <p:cNvSpPr txBox="1"/>
          <p:nvPr/>
        </p:nvSpPr>
        <p:spPr>
          <a:xfrm>
            <a:off x="617838" y="5105328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100" dirty="0">
                <a:solidFill>
                  <a:schemeClr val="bg1"/>
                </a:solidFill>
              </a:rPr>
              <a:t>Håper jeg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7ADD-8363-8F45-B2E9-62CD3138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Sjekket alt mot Id. gass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AE26A3-B714-4F49-8DE7-C80DDC6AEF1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199" y="3072384"/>
                <a:ext cx="5844747" cy="2871216"/>
              </a:xfrm>
            </p:spPr>
            <p:txBody>
              <a:bodyPr/>
              <a:lstStyle/>
              <a:p>
                <a:pPr marL="285750" indent="-285750">
                  <a:buFontTx/>
                  <a:buChar char="-"/>
                </a:pPr>
                <a:r>
                  <a:rPr lang="en-NO" sz="2400" dirty="0"/>
                  <a:t>Analytisk implementasjon av id. gass.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NO" sz="1800" dirty="0">
                    <a:solidFill>
                      <a:schemeClr val="bg1"/>
                    </a:solidFill>
                  </a:rPr>
                  <a:t>Med analystiske andrederiverte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NO" sz="2400" dirty="0"/>
                  <a:t>Fant noen implementasjonsfeil</a:t>
                </a:r>
              </a:p>
              <a:p>
                <a:pPr marL="285750" indent="-285750">
                  <a:buFontTx/>
                  <a:buChar char="-"/>
                </a:pPr>
                <a:endParaRPr lang="en-NO" sz="2400" dirty="0"/>
              </a:p>
              <a:p>
                <a:pPr marL="285750" indent="-285750">
                  <a:buFontTx/>
                  <a:buChar char="-"/>
                </a:pPr>
                <a:r>
                  <a:rPr lang="en-NO" sz="2400" dirty="0"/>
                  <a:t>Begynner å komme i nærheten av en</a:t>
                </a:r>
              </a:p>
              <a:p>
                <a:endParaRPr lang="en-NO" sz="2400" dirty="0"/>
              </a:p>
              <a:p>
                <a:r>
                  <a:rPr lang="en-NO" sz="2400" dirty="0"/>
                  <a:t> rimelig verdi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NO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NO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b-NO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nb-NO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NO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NO" sz="2400" dirty="0"/>
              </a:p>
              <a:p>
                <a:pPr marL="285750" indent="-285750">
                  <a:buFontTx/>
                  <a:buChar char="-"/>
                </a:pPr>
                <a:endParaRPr lang="en-NO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AE26A3-B714-4F49-8DE7-C80DDC6AE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199" y="3072384"/>
                <a:ext cx="5844747" cy="2871216"/>
              </a:xfrm>
              <a:blipFill>
                <a:blip r:embed="rId2"/>
                <a:stretch>
                  <a:fillRect l="-2169" t="-307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66B12C-BBDE-DF44-A6DF-077CC1A334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2447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22FC-6A8C-9A49-8C27-02591C32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A76C-9863-F143-BFEF-EA7EDBE40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F6B8251-318F-B348-91AC-0A58C34F05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269" r="-1219"/>
          <a:stretch/>
        </p:blipFill>
        <p:spPr>
          <a:xfrm>
            <a:off x="4367902" y="716692"/>
            <a:ext cx="8310130" cy="6141308"/>
          </a:xfrm>
        </p:spPr>
      </p:pic>
    </p:spTree>
    <p:extLst>
      <p:ext uri="{BB962C8B-B14F-4D97-AF65-F5344CB8AC3E}">
        <p14:creationId xmlns:p14="http://schemas.microsoft.com/office/powerpoint/2010/main" val="421093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E2B9-8EC3-D644-A808-9E873D98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AE2E99B-4646-1A4F-BDD3-931F488A5BA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NO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NO" dirty="0"/>
                  <a:t> Fra kin. gass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AE2E99B-4646-1A4F-BDD3-931F488A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E8EB8D2-DC3E-7D4A-8047-E38B833450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36" r="267"/>
          <a:stretch/>
        </p:blipFill>
        <p:spPr>
          <a:xfrm>
            <a:off x="4287794" y="642066"/>
            <a:ext cx="8254313" cy="6215934"/>
          </a:xfrm>
        </p:spPr>
      </p:pic>
    </p:spTree>
    <p:extLst>
      <p:ext uri="{BB962C8B-B14F-4D97-AF65-F5344CB8AC3E}">
        <p14:creationId xmlns:p14="http://schemas.microsoft.com/office/powerpoint/2010/main" val="83522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734F-3A4B-BF49-ADA3-ED2B2F80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FAC69-08E5-FE49-A8FA-2AC4CD549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Forskjellen på id. og reell blir mindre med økende tetthet?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3EB8D6-B227-DF4E-84FF-B51DC0FF1F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52" r="8642"/>
          <a:stretch/>
        </p:blipFill>
        <p:spPr>
          <a:xfrm>
            <a:off x="4076700" y="1526458"/>
            <a:ext cx="8115300" cy="5034980"/>
          </a:xfrm>
        </p:spPr>
      </p:pic>
    </p:spTree>
    <p:extLst>
      <p:ext uri="{BB962C8B-B14F-4D97-AF65-F5344CB8AC3E}">
        <p14:creationId xmlns:p14="http://schemas.microsoft.com/office/powerpoint/2010/main" val="367116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CFCF-3777-AD45-8368-F0A38C20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37" y="822960"/>
            <a:ext cx="3619501" cy="877824"/>
          </a:xfrm>
        </p:spPr>
        <p:txBody>
          <a:bodyPr>
            <a:normAutofit fontScale="90000"/>
          </a:bodyPr>
          <a:lstStyle/>
          <a:p>
            <a:r>
              <a:rPr lang="en-NO" dirty="0"/>
              <a:t>noe mangler</a:t>
            </a:r>
            <a:br>
              <a:rPr lang="en-NO" dirty="0"/>
            </a:br>
            <a:r>
              <a:rPr lang="en-NO" dirty="0"/>
              <a:t>Fortsatt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BEBFC6-80EB-464C-AAB5-B7A760FA883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0" y="2471351"/>
                <a:ext cx="3922776" cy="413951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NO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NO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N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  <a:p>
                <a:endParaRPr lang="en-NO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  <a:p>
                <a:endParaRPr lang="en-NO" dirty="0"/>
              </a:p>
              <a:p>
                <a:pPr marL="285750" indent="-285750">
                  <a:buFontTx/>
                  <a:buChar char="-"/>
                </a:pPr>
                <a:r>
                  <a:rPr lang="en-NO" dirty="0"/>
                  <a:t>Fortsatt ikke "self-consistent" med kin. gass.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NO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NO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N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N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NO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r>
                              <a:rPr lang="en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N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num>
                          <m:den>
                            <m:r>
                              <a:rPr lang="en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d>
                  </m:oMath>
                </a14:m>
                <a:endParaRPr lang="en-NO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BEBFC6-80EB-464C-AAB5-B7A760FA8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0" y="2471351"/>
                <a:ext cx="3922776" cy="4139513"/>
              </a:xfrm>
              <a:blipFill>
                <a:blip r:embed="rId2"/>
                <a:stretch>
                  <a:fillRect l="-1613" r="-1935" b="-458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36FAB0-3523-1643-B7DC-B6B8F8958E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27" r="353"/>
          <a:stretch/>
        </p:blipFill>
        <p:spPr>
          <a:xfrm>
            <a:off x="4238368" y="1177348"/>
            <a:ext cx="7953632" cy="4503303"/>
          </a:xfrm>
        </p:spPr>
      </p:pic>
    </p:spTree>
    <p:extLst>
      <p:ext uri="{BB962C8B-B14F-4D97-AF65-F5344CB8AC3E}">
        <p14:creationId xmlns:p14="http://schemas.microsoft.com/office/powerpoint/2010/main" val="2170953187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D0CD087D-3784-4051-993A-DCD320E11131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B0135648-3A67-4268-9BA1-044BA5FC9795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1980BB4A-C572-4B5E-9030-AE366E4DC02E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633C6420-6C6E-4D6F-8915-1E4716AC76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Balancing Act</Template>
  <TotalTime>39</TotalTime>
  <Words>114</Words>
  <Application>Microsoft Macintosh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 Math</vt:lpstr>
      <vt:lpstr>Segoe UI</vt:lpstr>
      <vt:lpstr>Segoe UI Light</vt:lpstr>
      <vt:lpstr>Balancing Act</vt:lpstr>
      <vt:lpstr>Wellspring</vt:lpstr>
      <vt:lpstr>Star of the show</vt:lpstr>
      <vt:lpstr>Amusements</vt:lpstr>
      <vt:lpstr>Det er kanskje håp</vt:lpstr>
      <vt:lpstr>Sjekket alt mot Id. gass</vt:lpstr>
      <vt:lpstr>PowerPoint Presentation</vt:lpstr>
      <vt:lpstr>PowerPoint Presentation</vt:lpstr>
      <vt:lpstr>PowerPoint Presentation</vt:lpstr>
      <vt:lpstr>noe mangler Fortsatt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er kanskje håp</dc:title>
  <dc:creator>Vegard Gjeldvik Jervell</dc:creator>
  <cp:lastModifiedBy>Vegard Gjeldvik Jervell</cp:lastModifiedBy>
  <cp:revision>2</cp:revision>
  <dcterms:created xsi:type="dcterms:W3CDTF">2022-03-08T20:28:25Z</dcterms:created>
  <dcterms:modified xsi:type="dcterms:W3CDTF">2022-03-08T21:07:30Z</dcterms:modified>
</cp:coreProperties>
</file>