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2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6105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7507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3674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3749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907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9941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7801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5299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1688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0241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5875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8687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5911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9845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3CC8CC-F6B0-AF4B-9901-E1397D91C152}" type="datetimeFigureOut">
              <a:rPr lang="en-NO" smtClean="0"/>
              <a:t>04/05/2022</a:t>
            </a:fld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1F3DC6D-1DA4-C04B-80CB-105041C31F7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66250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8F6C-8292-2242-A647-35C802213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Sykt kule plots!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0923D-B7B6-EF45-9E4F-7F808AF2B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Og de virker rimelige!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8B9389-18B4-1C46-83F4-4E4B4941B377}"/>
              </a:ext>
            </a:extLst>
          </p:cNvPr>
          <p:cNvSpPr txBox="1">
            <a:spLocks/>
          </p:cNvSpPr>
          <p:nvPr/>
        </p:nvSpPr>
        <p:spPr>
          <a:xfrm>
            <a:off x="810000" y="5632943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sz="1100" dirty="0"/>
              <a:t>Men programmet er drittreigt </a:t>
            </a:r>
            <a:r>
              <a:rPr lang="en-NO" sz="1100" dirty="0">
                <a:sym typeface="Wingdings" pitchFamily="2" charset="2"/>
              </a:rPr>
              <a:t></a:t>
            </a:r>
            <a:endParaRPr lang="en-NO" sz="1100" dirty="0"/>
          </a:p>
        </p:txBody>
      </p:sp>
    </p:spTree>
    <p:extLst>
      <p:ext uri="{BB962C8B-B14F-4D97-AF65-F5344CB8AC3E}">
        <p14:creationId xmlns:p14="http://schemas.microsoft.com/office/powerpoint/2010/main" val="246681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D216-09C1-BE4B-B4BE-6DC36E5C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Hva har jeg holdt på med?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937A3-C7D1-1640-B805-0700F81779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3989327"/>
              </a:xfrm>
            </p:spPr>
            <p:txBody>
              <a:bodyPr>
                <a:normAutofit/>
              </a:bodyPr>
              <a:lstStyle/>
              <a:p>
                <a:r>
                  <a:rPr lang="en-NO" dirty="0"/>
                  <a:t>Problemet:</a:t>
                </a:r>
              </a:p>
              <a:p>
                <a:pPr lvl="1"/>
                <a:r>
                  <a:rPr lang="en-NO" dirty="0"/>
                  <a:t>Evaluer følgende integral:</a:t>
                </a:r>
              </a:p>
              <a:p>
                <a:endParaRPr lang="en-NO" dirty="0"/>
              </a:p>
              <a:p>
                <a:endParaRPr lang="en-NO" dirty="0"/>
              </a:p>
              <a:p>
                <a:endParaRPr lang="en-NO" dirty="0"/>
              </a:p>
              <a:p>
                <a:r>
                  <a:rPr lang="en-NO" dirty="0"/>
                  <a:t>Merk: </a:t>
                </a:r>
                <a14:m>
                  <m:oMath xmlns:m="http://schemas.openxmlformats.org/officeDocument/2006/math">
                    <m:r>
                      <a:rPr lang="en-N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O" dirty="0"/>
                  <a:t> er veldig kostbar å evaluere</a:t>
                </a:r>
              </a:p>
              <a:p>
                <a:pPr lvl="1"/>
                <a:r>
                  <a:rPr lang="en-NO" dirty="0"/>
                  <a:t>Det var den jeg brukte forrige uke på å implementere</a:t>
                </a:r>
              </a:p>
              <a:p>
                <a:r>
                  <a:rPr lang="en-NO" dirty="0"/>
                  <a:t>Løsningen: </a:t>
                </a:r>
              </a:p>
              <a:p>
                <a:pPr lvl="1"/>
                <a:r>
                  <a:rPr lang="en-NO" dirty="0"/>
                  <a:t>Et adaptivt integrasjonsgrid!</a:t>
                </a:r>
              </a:p>
              <a:p>
                <a:pPr lvl="1"/>
                <a:r>
                  <a:rPr lang="en-NO" dirty="0"/>
                  <a:t>Stor punktavstand når funksjonen går mot null, høy oppløsning i interresante områder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937A3-C7D1-1640-B805-0700F8177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39893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3BF8D68-7308-044C-9249-F5A3D2BD3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11" y="3188580"/>
            <a:ext cx="7137226" cy="9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3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C0841C-FC1E-294F-956E-40136D36E6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NO" dirty="0"/>
                  <a:t>Men først: Sjekk at </a:t>
                </a:r>
                <a14:m>
                  <m:oMath xmlns:m="http://schemas.openxmlformats.org/officeDocument/2006/math">
                    <m:r>
                      <a:rPr lang="en-N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  <m:r>
                      <a:rPr lang="nb-NO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nb-NO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nb-NO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nb-NO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O" dirty="0"/>
                  <a:t> er god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C0841C-FC1E-294F-956E-40136D36E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957D4-B712-0C42-A714-A1ECE7261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88" y="2176160"/>
                <a:ext cx="10554574" cy="3636511"/>
              </a:xfrm>
            </p:spPr>
            <p:txBody>
              <a:bodyPr/>
              <a:lstStyle/>
              <a:p>
                <a:r>
                  <a:rPr lang="en-NO" dirty="0"/>
                  <a:t>Satt inn et "hard kule" potensial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−20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nb-NO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NO" dirty="0"/>
              </a:p>
              <a:p>
                <a:r>
                  <a:rPr lang="en-NO" dirty="0"/>
                  <a:t>Merk: For hard kule er ikke</a:t>
                </a:r>
                <a:br>
                  <a:rPr lang="en-NO" dirty="0"/>
                </a:br>
                <a:r>
                  <a:rPr lang="en-NO" dirty="0"/>
                  <a:t>chi en funksjon av g, altså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N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𝐻𝑆</m:t>
                        </m:r>
                      </m:sup>
                    </m:s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𝐻𝑆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O" dirty="0"/>
              </a:p>
              <a:p>
                <a:r>
                  <a:rPr lang="en-NO" dirty="0"/>
                  <a:t>Analytisk funksjon går fint å finne</a:t>
                </a:r>
                <a:br>
                  <a:rPr lang="en-NO" dirty="0"/>
                </a:br>
                <a:r>
                  <a:rPr lang="en-NO" dirty="0"/>
                  <a:t>for hard kule</a:t>
                </a:r>
              </a:p>
              <a:p>
                <a:r>
                  <a:rPr lang="en-NO" dirty="0"/>
                  <a:t>Ser ut til å funke bra!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957D4-B712-0C42-A714-A1ECE7261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88" y="2176160"/>
                <a:ext cx="10554574" cy="36365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FD48740-832A-B94B-AE40-008A664E8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099" y="1731870"/>
            <a:ext cx="8089901" cy="41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9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6763-DBE8-0D41-B8A9-1D6A0EC3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Nå: Adaptivt integrasjonsgrid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8E882-0EEF-AB46-ABEB-D2599BF714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332038"/>
                <a:ext cx="10554574" cy="3636511"/>
              </a:xfrm>
            </p:spPr>
            <p:txBody>
              <a:bodyPr/>
              <a:lstStyle/>
              <a:p>
                <a:r>
                  <a:rPr lang="en-NO" dirty="0"/>
                  <a:t>Lineær interpolasjon =&gt; Ønsker tett grid når </a:t>
                </a:r>
                <a:br>
                  <a:rPr lang="en-NO" dirty="0"/>
                </a:br>
                <a:r>
                  <a:rPr lang="en-NO" dirty="0"/>
                  <a:t>den andrederiverte er stor</a:t>
                </a:r>
              </a:p>
              <a:p>
                <a:pPr lvl="1"/>
                <a:r>
                  <a:rPr lang="en-NO" dirty="0"/>
                  <a:t>Testet mot lineære funksjoner</a:t>
                </a:r>
              </a:p>
              <a:p>
                <a:pPr lvl="2"/>
                <a:r>
                  <a:rPr lang="en-NO" dirty="0"/>
                  <a:t>Integrasjonen var eksakt </a:t>
                </a:r>
                <a:br>
                  <a:rPr lang="en-NO" dirty="0"/>
                </a:br>
                <a:r>
                  <a:rPr lang="en-NO" dirty="0"/>
                  <a:t>(som den bør være med lineær interpolasjon)</a:t>
                </a:r>
              </a:p>
              <a:p>
                <a:pPr lvl="1"/>
                <a:r>
                  <a:rPr lang="en-NO" dirty="0"/>
                  <a:t>Testet på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𝑏𝑦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NO" dirty="0"/>
                  <a:t>(som kan integreres analytisk)</a:t>
                </a:r>
              </a:p>
              <a:p>
                <a:pPr lvl="2"/>
                <a:r>
                  <a:rPr lang="en-NO" dirty="0"/>
                  <a:t>Funker fjell (såvidt jeg kan se)</a:t>
                </a:r>
              </a:p>
              <a:p>
                <a:pPr lvl="1"/>
                <a:r>
                  <a:rPr lang="en-NO" dirty="0"/>
                  <a:t>Vist til høyre: Det adaptive gridet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nb-NO" dirty="0"/>
              </a:p>
              <a:p>
                <a:pPr lvl="2"/>
                <a:r>
                  <a:rPr lang="en-NO" dirty="0"/>
                  <a:t>Integrasjonsfeil &lt; 1%</a:t>
                </a:r>
              </a:p>
              <a:p>
                <a:pPr lvl="2"/>
                <a:r>
                  <a:rPr lang="en-NO" dirty="0"/>
                  <a:t>Kan justere følsomhet/maksimal oppløsning</a:t>
                </a:r>
              </a:p>
              <a:p>
                <a:pPr lvl="1"/>
                <a:endParaRPr lang="en-NO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8E882-0EEF-AB46-ABEB-D2599BF71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32038"/>
                <a:ext cx="10554574" cy="363651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5981AA4-4C63-564C-A2BA-6A4D499D2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322" y="1848562"/>
            <a:ext cx="6679251" cy="50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8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4B14-0CFF-4646-8A06-C79CDB0A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Testet ut for AR,HE med hard kule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44D2B1-7122-D84C-AB93-D89938CD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Avvik &lt; 0.6% </a:t>
            </a:r>
          </a:p>
          <a:p>
            <a:r>
              <a:rPr lang="en-NO" dirty="0"/>
              <a:t>Tydelig trend i avvik, fordi øvre </a:t>
            </a:r>
            <a:br>
              <a:rPr lang="en-NO" dirty="0"/>
            </a:br>
            <a:r>
              <a:rPr lang="en-NO" dirty="0"/>
              <a:t>integrasjonsgrense bør øke m</a:t>
            </a:r>
            <a:br>
              <a:rPr lang="en-NO" dirty="0"/>
            </a:br>
            <a:r>
              <a:rPr lang="en-NO" dirty="0"/>
              <a:t>ed økende l og r</a:t>
            </a:r>
          </a:p>
          <a:p>
            <a:r>
              <a:rPr lang="en-NO" dirty="0"/>
              <a:t>Prøver fortsatt å få bedre</a:t>
            </a:r>
            <a:br>
              <a:rPr lang="en-NO" dirty="0"/>
            </a:br>
            <a:r>
              <a:rPr lang="en-NO" dirty="0"/>
              <a:t>kontroll på integrasjonsgrenser</a:t>
            </a:r>
            <a:br>
              <a:rPr lang="en-NO" dirty="0"/>
            </a:br>
            <a:r>
              <a:rPr lang="en-NO" dirty="0"/>
              <a:t>og påkrevd oppløsning for å få</a:t>
            </a:r>
            <a:br>
              <a:rPr lang="en-NO" dirty="0"/>
            </a:br>
            <a:r>
              <a:rPr lang="en-NO" dirty="0"/>
              <a:t>et akseptabelt avvik</a:t>
            </a:r>
          </a:p>
          <a:p>
            <a:pPr lvl="1"/>
            <a:r>
              <a:rPr lang="en-NO" dirty="0"/>
              <a:t>0.6% er absolutt akseptabelt,</a:t>
            </a:r>
            <a:br>
              <a:rPr lang="en-NO" dirty="0"/>
            </a:br>
            <a:r>
              <a:rPr lang="en-NO" dirty="0"/>
              <a:t>men jeg har fortsatt ikke kontroll</a:t>
            </a:r>
            <a:br>
              <a:rPr lang="en-NO" dirty="0"/>
            </a:br>
            <a:r>
              <a:rPr lang="en-NO" dirty="0"/>
              <a:t>på hvor fort avviket øker med </a:t>
            </a:r>
            <a:br>
              <a:rPr lang="en-NO" dirty="0"/>
            </a:br>
            <a:r>
              <a:rPr lang="en-NO" dirty="0"/>
              <a:t>synkende oppløsning og lavere</a:t>
            </a:r>
            <a:br>
              <a:rPr lang="en-NO" dirty="0"/>
            </a:br>
            <a:r>
              <a:rPr lang="en-NO" dirty="0"/>
              <a:t>integrasjonsgrenser.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3D9E251-D74B-C843-8A02-D22360386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497" y="1902373"/>
            <a:ext cx="6607504" cy="495562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83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103F-701A-B34E-BC5E-F77C6DE8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Testet for Mie-potensial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40D379-2D28-9944-9308-7D265E843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64" y="2075143"/>
            <a:ext cx="10554574" cy="4041878"/>
          </a:xfrm>
        </p:spPr>
        <p:txBody>
          <a:bodyPr/>
          <a:lstStyle/>
          <a:p>
            <a:r>
              <a:rPr lang="en-NO" dirty="0"/>
              <a:t>Adaptivt mesh gjør jobben sin</a:t>
            </a:r>
          </a:p>
          <a:p>
            <a:pPr lvl="1"/>
            <a:r>
              <a:rPr lang="en-NO" dirty="0"/>
              <a:t>Jeg tror jeg begynner å stole på at disse integralene</a:t>
            </a:r>
            <a:br>
              <a:rPr lang="en-NO" dirty="0"/>
            </a:br>
            <a:r>
              <a:rPr lang="en-NO" dirty="0"/>
              <a:t>er rimelige</a:t>
            </a:r>
          </a:p>
          <a:p>
            <a:r>
              <a:rPr lang="en-NO" dirty="0"/>
              <a:t>Har fortsatt litt tuning å gjøre mtp. hvor mye det skal</a:t>
            </a:r>
            <a:br>
              <a:rPr lang="en-NO" dirty="0"/>
            </a:br>
            <a:r>
              <a:rPr lang="en-NO" dirty="0"/>
              <a:t>raffinere osv. </a:t>
            </a:r>
          </a:p>
          <a:p>
            <a:pPr lvl="1"/>
            <a:r>
              <a:rPr lang="en-NO" dirty="0"/>
              <a:t>Integralene til høyre tok ≈1.5 s å evaluere</a:t>
            </a:r>
          </a:p>
          <a:p>
            <a:pPr lvl="1"/>
            <a:r>
              <a:rPr lang="en-NO" dirty="0"/>
              <a:t>Enskog løsning ved 3. orden krever at man evaluerer ca.</a:t>
            </a:r>
            <a:br>
              <a:rPr lang="en-NO" dirty="0"/>
            </a:br>
            <a:r>
              <a:rPr lang="en-NO" dirty="0"/>
              <a:t>19 sånne integraler (for forskjellige r, l)</a:t>
            </a:r>
          </a:p>
          <a:p>
            <a:pPr lvl="1"/>
            <a:r>
              <a:rPr lang="en-NO" dirty="0"/>
              <a:t>=&gt; Det tar ≈30-40 s å beregne diffusjonskoeffisienten i ett punkt</a:t>
            </a:r>
            <a:br>
              <a:rPr lang="en-NO" dirty="0"/>
            </a:br>
            <a:r>
              <a:rPr lang="en-NO" dirty="0"/>
              <a:t>(T, p, x)</a:t>
            </a:r>
          </a:p>
          <a:p>
            <a:pPr lvl="2"/>
            <a:r>
              <a:rPr lang="en-NO" dirty="0"/>
              <a:t>=&gt; Det tar tid å lage figurer for å sammenlikne diffusjonskoeffisienter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480267E-5F0E-AD4E-8FC4-B24E56840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7" t="5202" r="13154" b="12726"/>
          <a:stretch/>
        </p:blipFill>
        <p:spPr>
          <a:xfrm>
            <a:off x="8439807" y="-74832"/>
            <a:ext cx="3752193" cy="354027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E9432-4FD8-0646-ADB2-5E4F97C9B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6" t="4405" r="14738" b="14795"/>
          <a:stretch/>
        </p:blipFill>
        <p:spPr>
          <a:xfrm>
            <a:off x="8250620" y="3317723"/>
            <a:ext cx="3941380" cy="35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7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DE0B-2ECF-EF4E-8378-FCCF4E39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Har beregnet D_12 for AR,HE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C8827-505B-F645-BBF9-A28CC947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Første plot generert med Mie-potensial =&gt;</a:t>
            </a:r>
          </a:p>
          <a:p>
            <a:r>
              <a:rPr lang="en-NO" dirty="0"/>
              <a:t>Verdier er i en rimelig størrelsesorden</a:t>
            </a:r>
          </a:p>
          <a:p>
            <a:pPr lvl="1"/>
            <a:r>
              <a:rPr lang="en-NO" dirty="0"/>
              <a:t>Bittelitt til tuning så stoler jeg nok på</a:t>
            </a:r>
            <a:br>
              <a:rPr lang="en-NO" dirty="0"/>
            </a:br>
            <a:r>
              <a:rPr lang="en-NO" dirty="0"/>
              <a:t>implementasjonen til at det er vits i å</a:t>
            </a:r>
            <a:br>
              <a:rPr lang="en-NO" dirty="0"/>
            </a:br>
            <a:r>
              <a:rPr lang="en-NO" dirty="0"/>
              <a:t>sammenlikne med data</a:t>
            </a:r>
          </a:p>
          <a:p>
            <a:pPr lvl="1"/>
            <a:r>
              <a:rPr lang="en-NO" dirty="0"/>
              <a:t>Temperaturavhengighet er ikke helt</a:t>
            </a:r>
            <a:br>
              <a:rPr lang="en-NO" dirty="0"/>
            </a:br>
            <a:r>
              <a:rPr lang="en-NO" dirty="0"/>
              <a:t>ferdigimplementert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AFA8E-340C-A74F-9E5C-75F324470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1742747"/>
            <a:ext cx="5842000" cy="438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7C8129-F693-4E43-B7FF-484425D07870}"/>
              </a:ext>
            </a:extLst>
          </p:cNvPr>
          <p:cNvSpPr txBox="1"/>
          <p:nvPr/>
        </p:nvSpPr>
        <p:spPr>
          <a:xfrm>
            <a:off x="8355724" y="1797851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AR, HE x = 0.5, p ≈ 1 bar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DE4E2-0A2D-6E48-83AF-AE3B9CA66CA5}"/>
              </a:ext>
            </a:extLst>
          </p:cNvPr>
          <p:cNvSpPr txBox="1"/>
          <p:nvPr/>
        </p:nvSpPr>
        <p:spPr>
          <a:xfrm>
            <a:off x="9271000" y="57824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T [K]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16802-A6CB-1943-8B6E-3FD5EE0E87E6}"/>
              </a:ext>
            </a:extLst>
          </p:cNvPr>
          <p:cNvSpPr txBox="1"/>
          <p:nvPr/>
        </p:nvSpPr>
        <p:spPr>
          <a:xfrm rot="16200000">
            <a:off x="5111595" y="4152595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D_12 [mol / m s]</a:t>
            </a:r>
          </a:p>
        </p:txBody>
      </p:sp>
    </p:spTree>
    <p:extLst>
      <p:ext uri="{BB962C8B-B14F-4D97-AF65-F5344CB8AC3E}">
        <p14:creationId xmlns:p14="http://schemas.microsoft.com/office/powerpoint/2010/main" val="146128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0DD6-7899-4E4E-8A31-6F635782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52" y="594333"/>
            <a:ext cx="10571998" cy="970450"/>
          </a:xfrm>
        </p:spPr>
        <p:txBody>
          <a:bodyPr/>
          <a:lstStyle/>
          <a:p>
            <a:r>
              <a:rPr lang="en-NO" dirty="0"/>
              <a:t>Dessuten blir det sykt kule</a:t>
            </a:r>
            <a:br>
              <a:rPr lang="en-NO" dirty="0"/>
            </a:br>
            <a:r>
              <a:rPr lang="en-NO" dirty="0"/>
              <a:t>plots av det hele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E9CA4-A367-BE4C-8DD8-01C5CA625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5" t="5157" r="18696" b="5993"/>
          <a:stretch/>
        </p:blipFill>
        <p:spPr>
          <a:xfrm>
            <a:off x="4190457" y="2522482"/>
            <a:ext cx="4049995" cy="433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17EC4-A0B1-9047-B92C-841F1F1A8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56" t="6042" r="13118" b="5109"/>
          <a:stretch/>
        </p:blipFill>
        <p:spPr>
          <a:xfrm>
            <a:off x="7884245" y="0"/>
            <a:ext cx="4412860" cy="4335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F3566-2ED8-1743-8D2B-DA5256995B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36" t="6697" r="19056" b="4453"/>
          <a:stretch/>
        </p:blipFill>
        <p:spPr>
          <a:xfrm>
            <a:off x="0" y="2522483"/>
            <a:ext cx="4190457" cy="43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BF9F-6D62-B249-BAA3-2BAE154C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Til neste gang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737D-DC6D-8C49-9891-BA10F4E52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Sammenlikne D_12 og k med simuleringsdata</a:t>
            </a:r>
          </a:p>
          <a:p>
            <a:r>
              <a:rPr lang="en-NO" dirty="0"/>
              <a:t>Sjekk temperaturavhengighet til D_12</a:t>
            </a:r>
          </a:p>
          <a:p>
            <a:pPr lvl="1"/>
            <a:r>
              <a:rPr lang="en-NO" dirty="0"/>
              <a:t>Trykkavhenginghet osv.</a:t>
            </a:r>
          </a:p>
          <a:p>
            <a:r>
              <a:rPr lang="en-NO" dirty="0"/>
              <a:t>Grav i artikler som har implementert kin. </a:t>
            </a:r>
            <a:r>
              <a:rPr lang="en-NO"/>
              <a:t>gass for Mie-potensial</a:t>
            </a:r>
          </a:p>
        </p:txBody>
      </p:sp>
    </p:spTree>
    <p:extLst>
      <p:ext uri="{BB962C8B-B14F-4D97-AF65-F5344CB8AC3E}">
        <p14:creationId xmlns:p14="http://schemas.microsoft.com/office/powerpoint/2010/main" val="3919129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{33C45524-B203-384C-AAE7-A1CD0CEC09CE}tf10001121</Template>
  <TotalTime>550</TotalTime>
  <Words>516</Words>
  <Application>Microsoft Macintosh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Cambria Math</vt:lpstr>
      <vt:lpstr>Century Gothic</vt:lpstr>
      <vt:lpstr>Wingdings 2</vt:lpstr>
      <vt:lpstr>Quotable</vt:lpstr>
      <vt:lpstr>Sykt kule plots!</vt:lpstr>
      <vt:lpstr>Hva har jeg holdt på med?</vt:lpstr>
      <vt:lpstr>Men først: Sjekk at χ(g, b) er god</vt:lpstr>
      <vt:lpstr>Nå: Adaptivt integrasjonsgrid</vt:lpstr>
      <vt:lpstr>Testet ut for AR,HE med hard kule </vt:lpstr>
      <vt:lpstr>Testet for Mie-potensial</vt:lpstr>
      <vt:lpstr>Har beregnet D_12 for AR,HE</vt:lpstr>
      <vt:lpstr>Dessuten blir det sykt kule plots av det hele</vt:lpstr>
      <vt:lpstr>Til neste gang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Sykt kule plots!</dc:title>
  <dc:creator>Vegard Gjeldvik Jervell</dc:creator>
  <cp:lastModifiedBy>Vegard Gjeldvik Jervell</cp:lastModifiedBy>
  <cp:revision>3</cp:revision>
  <dcterms:created xsi:type="dcterms:W3CDTF">2022-05-03T22:25:13Z</dcterms:created>
  <dcterms:modified xsi:type="dcterms:W3CDTF">2022-05-04T07:35:47Z</dcterms:modified>
</cp:coreProperties>
</file>