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0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11588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8677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86141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53117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960681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62578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4584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9825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2866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N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0760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292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A609D4-79AF-1A4E-B055-D44812396000}" type="datetimeFigureOut">
              <a:rPr lang="en-NO" smtClean="0"/>
              <a:t>02/03/2022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AE04E62-9356-7B4A-A15D-97342CEE7239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9202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8C7C0-0B54-CC45-AB1A-29FBDC0686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Ting er Implementert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63AF10-B53C-4D47-9636-4A7C6035E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Men det funker ikke </a:t>
            </a:r>
            <a:r>
              <a:rPr lang="en-NO" dirty="0">
                <a:sym typeface="Wingdings" pitchFamily="2" charset="2"/>
              </a:rPr>
              <a:t>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26254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0328-F241-E94D-AD2D-E5F80972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Fått ferdig "pyramide-integrasjon"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F706-B78C-6E42-BD2B-336882079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Konduktivitet verifisert mot data i boka</a:t>
            </a:r>
          </a:p>
          <a:p>
            <a:pPr lvl="1"/>
            <a:r>
              <a:rPr lang="en-NO" dirty="0"/>
              <a:t>Sjekket fort opp mot CoolProp</a:t>
            </a:r>
          </a:p>
          <a:p>
            <a:pPr lvl="1"/>
            <a:r>
              <a:rPr lang="en-NO" dirty="0"/>
              <a:t>Bør nok grave litt mer i CoolProp</a:t>
            </a:r>
          </a:p>
          <a:p>
            <a:r>
              <a:rPr lang="en-NO" dirty="0"/>
              <a:t>Diffusjon =&gt; Kin.gas. med BH-diameter</a:t>
            </a:r>
          </a:p>
          <a:p>
            <a:pPr lvl="1"/>
            <a:r>
              <a:rPr lang="en-NO" dirty="0"/>
              <a:t>For å sjekke om dette i det hele tatt henger på greip</a:t>
            </a:r>
          </a:p>
          <a:p>
            <a:pPr lvl="1"/>
            <a:r>
              <a:rPr lang="en-NO" dirty="0"/>
              <a:t>Fant ikke diffusjon i CoolProp (?) </a:t>
            </a:r>
          </a:p>
          <a:p>
            <a:pPr lvl="2"/>
            <a:r>
              <a:rPr lang="en-NO" dirty="0"/>
              <a:t>Er det andre pakker/kilder på dette?</a:t>
            </a:r>
          </a:p>
          <a:p>
            <a:pPr lvl="2"/>
            <a:r>
              <a:rPr lang="en-NO" dirty="0"/>
              <a:t>Var ikke så mye i boka som jeg først trodde</a:t>
            </a:r>
          </a:p>
        </p:txBody>
      </p:sp>
    </p:spTree>
    <p:extLst>
      <p:ext uri="{BB962C8B-B14F-4D97-AF65-F5344CB8AC3E}">
        <p14:creationId xmlns:p14="http://schemas.microsoft.com/office/powerpoint/2010/main" val="402276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9B5E-4824-CB48-95F3-2EF25EB7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160"/>
            <a:ext cx="10058400" cy="1371600"/>
          </a:xfrm>
        </p:spPr>
        <p:txBody>
          <a:bodyPr/>
          <a:lstStyle/>
          <a:p>
            <a:r>
              <a:rPr lang="en-NO" dirty="0"/>
              <a:t>(dST/drho)_T,x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4D0A30-039A-4347-814B-E6A8081107C7}"/>
              </a:ext>
            </a:extLst>
          </p:cNvPr>
          <p:cNvGrpSpPr/>
          <p:nvPr/>
        </p:nvGrpSpPr>
        <p:grpSpPr>
          <a:xfrm>
            <a:off x="217681" y="3421380"/>
            <a:ext cx="11756637" cy="3299460"/>
            <a:chOff x="349250" y="2689098"/>
            <a:chExt cx="11493500" cy="31623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B64AE5D-67B4-BC4A-814F-C6DE105D0C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250" y="2689098"/>
              <a:ext cx="11493500" cy="31623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8D8C87A-48C1-934C-B691-1F789772547E}"/>
                </a:ext>
              </a:extLst>
            </p:cNvPr>
            <p:cNvSpPr txBox="1"/>
            <p:nvPr/>
          </p:nvSpPr>
          <p:spPr>
            <a:xfrm rot="16200000">
              <a:off x="842188" y="3767328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T [K]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A1E1BB6-EA6C-F548-AFCD-7D9B81181AC6}"/>
                </a:ext>
              </a:extLst>
            </p:cNvPr>
            <p:cNvSpPr txBox="1"/>
            <p:nvPr/>
          </p:nvSpPr>
          <p:spPr>
            <a:xfrm>
              <a:off x="1054745" y="4845558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x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E611478-BAC1-0E47-9C22-55779E592468}"/>
                </a:ext>
              </a:extLst>
            </p:cNvPr>
            <p:cNvCxnSpPr/>
            <p:nvPr/>
          </p:nvCxnSpPr>
          <p:spPr>
            <a:xfrm>
              <a:off x="1350019" y="5030224"/>
              <a:ext cx="5763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C39F7F9-4B60-304E-B409-E71593E56C09}"/>
                </a:ext>
              </a:extLst>
            </p:cNvPr>
            <p:cNvSpPr txBox="1"/>
            <p:nvPr/>
          </p:nvSpPr>
          <p:spPr>
            <a:xfrm>
              <a:off x="487960" y="5166241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NO" dirty="0"/>
                <a:t>S_T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61A4E7D-096B-B647-B33A-475B454EB827}"/>
                </a:ext>
              </a:extLst>
            </p:cNvPr>
            <p:cNvCxnSpPr/>
            <p:nvPr/>
          </p:nvCxnSpPr>
          <p:spPr>
            <a:xfrm>
              <a:off x="1139952" y="5350907"/>
              <a:ext cx="57137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1757DF7-CA26-9E4C-B257-AC3607B3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465" y="1299576"/>
            <a:ext cx="10058400" cy="3931920"/>
          </a:xfrm>
        </p:spPr>
        <p:txBody>
          <a:bodyPr/>
          <a:lstStyle/>
          <a:p>
            <a:r>
              <a:rPr lang="en-NO" dirty="0"/>
              <a:t>Enten er det en bug (foreløpig arbeidshypotese)</a:t>
            </a:r>
          </a:p>
          <a:p>
            <a:pPr lvl="1"/>
            <a:r>
              <a:rPr lang="en-NO" dirty="0"/>
              <a:t>Eller så er det en feil i matten (Har fått ført inn matten i latex, kan sende for QA)</a:t>
            </a:r>
          </a:p>
          <a:p>
            <a:pPr lvl="1"/>
            <a:r>
              <a:rPr lang="en-NO" dirty="0"/>
              <a:t>Eller så er vi helt på bærtur (Alltid anta at alt er feil :S)</a:t>
            </a:r>
          </a:p>
          <a:p>
            <a:r>
              <a:rPr lang="en-NO" dirty="0"/>
              <a:t>Vist: CO2/CH4 m/ SRK</a:t>
            </a:r>
          </a:p>
          <a:p>
            <a:pPr lvl="1"/>
            <a:r>
              <a:rPr lang="en-NO" dirty="0"/>
              <a:t>Bytter ikke fortegn når komponenter byttes </a:t>
            </a:r>
            <a:r>
              <a:rPr lang="en-NO" dirty="0">
                <a:sym typeface="Wingdings" pitchFamily="2" charset="2"/>
              </a:rPr>
              <a:t></a:t>
            </a:r>
            <a:r>
              <a:rPr lang="en-NO" dirty="0"/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888095-72B4-E840-B085-2A2CA3E3A5DA}"/>
                  </a:ext>
                </a:extLst>
              </p:cNvPr>
              <p:cNvSpPr txBox="1"/>
              <p:nvPr/>
            </p:nvSpPr>
            <p:spPr>
              <a:xfrm>
                <a:off x="3893866" y="3066447"/>
                <a:ext cx="1539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O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≈0.4 </m:t>
                      </m:r>
                      <m:r>
                        <m:rPr>
                          <m:nor/>
                        </m:rPr>
                        <a:rPr lang="nb-NO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bar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4888095-72B4-E840-B085-2A2CA3E3A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866" y="3066447"/>
                <a:ext cx="1539076" cy="369332"/>
              </a:xfrm>
              <a:prstGeom prst="rect">
                <a:avLst/>
              </a:prstGeom>
              <a:blipFill>
                <a:blip r:embed="rId3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660E2A0-2C34-AD4F-8FFE-DC12336BD260}"/>
                  </a:ext>
                </a:extLst>
              </p:cNvPr>
              <p:cNvSpPr txBox="1"/>
              <p:nvPr/>
            </p:nvSpPr>
            <p:spPr>
              <a:xfrm>
                <a:off x="1610944" y="3127037"/>
                <a:ext cx="14609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≈0.03 </m:t>
                      </m:r>
                      <m:r>
                        <m:rPr>
                          <m:nor/>
                        </m:rPr>
                        <a:rPr lang="nb-NO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bar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660E2A0-2C34-AD4F-8FFE-DC12336BD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944" y="3127037"/>
                <a:ext cx="1460977" cy="276999"/>
              </a:xfrm>
              <a:prstGeom prst="rect">
                <a:avLst/>
              </a:prstGeom>
              <a:blipFill>
                <a:blip r:embed="rId4"/>
                <a:stretch>
                  <a:fillRect l="-2586" t="-4545" r="-3448" b="-4545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078A1F27-C6C6-4045-B3C0-E900B5F8D8CC}"/>
              </a:ext>
            </a:extLst>
          </p:cNvPr>
          <p:cNvSpPr txBox="1"/>
          <p:nvPr/>
        </p:nvSpPr>
        <p:spPr>
          <a:xfrm>
            <a:off x="-19826" y="3421380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Fra kin.gas.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63F3E6-15E5-4443-BCE2-5F19F180B963}"/>
              </a:ext>
            </a:extLst>
          </p:cNvPr>
          <p:cNvCxnSpPr/>
          <p:nvPr/>
        </p:nvCxnSpPr>
        <p:spPr>
          <a:xfrm>
            <a:off x="894574" y="3752338"/>
            <a:ext cx="716370" cy="127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02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50F2E-290E-6D43-9E18-F66B05FB4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431" y="32005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NO" dirty="0"/>
              <a:t>Kortere integrasjonssteg hjelper ikke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1D1732-0EC3-3E48-A86A-C7F4C84FE6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3121153"/>
            <a:ext cx="12161265" cy="3736848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0B1ED78-136C-2E40-9E94-1A0D8DADA79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66800" y="1057657"/>
                <a:ext cx="10058400" cy="393192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82880" indent="-182880" algn="l" defTabSz="914400" rtl="0" eaLnBrk="1" latinLnBrk="0" hangingPunct="1">
                  <a:lnSpc>
                    <a:spcPct val="100000"/>
                  </a:lnSpc>
                  <a:spcBef>
                    <a:spcPts val="900"/>
                  </a:spcBef>
                  <a:spcAft>
                    <a:spcPts val="0"/>
                  </a:spcAft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100000"/>
                  </a:lnSpc>
                  <a:spcBef>
                    <a:spcPts val="500"/>
                  </a:spcBef>
                  <a:buClr>
                    <a:schemeClr val="tx1">
                      <a:lumMod val="85000"/>
                      <a:lumOff val="15000"/>
                    </a:schemeClr>
                  </a:buClr>
                  <a:buFont typeface="Garamond" pitchFamily="18" charset="0"/>
                  <a:buChar char="◦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NO" dirty="0"/>
                  <a:t>Fortsatt CO2/CH4 m/ SRK</a:t>
                </a:r>
              </a:p>
              <a:p>
                <a:r>
                  <a:rPr lang="en-NO" dirty="0"/>
                  <a:t>Har prøvd div. annet uten mer oppløftende resultater</a:t>
                </a:r>
              </a:p>
              <a:p>
                <a:r>
                  <a:rPr lang="en-NO" dirty="0"/>
                  <a:t>Lengre integrasjonssteg (</a:t>
                </a:r>
                <a14:m>
                  <m:oMath xmlns:m="http://schemas.openxmlformats.org/officeDocument/2006/math">
                    <m:r>
                      <a:rPr lang="en-N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N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NO" dirty="0"/>
                  <a:t>) hjelper heller ikke</a:t>
                </a:r>
              </a:p>
              <a:p>
                <a:r>
                  <a:rPr lang="en-NO" dirty="0"/>
                  <a:t>Regnetid vokser som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nb-NO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NO" dirty="0"/>
                  <a:t> ...</a:t>
                </a:r>
              </a:p>
              <a:p>
                <a14:m>
                  <m:oMath xmlns:m="http://schemas.openxmlformats.org/officeDocument/2006/math">
                    <m:r>
                      <a:rPr lang="en-N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 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NO" dirty="0"/>
              </a:p>
            </p:txBody>
          </p:sp>
        </mc:Choice>
        <mc:Fallback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0B1ED78-136C-2E40-9E94-1A0D8DADA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057657"/>
                <a:ext cx="10058400" cy="3931920"/>
              </a:xfrm>
              <a:prstGeom prst="rect">
                <a:avLst/>
              </a:prstGeom>
              <a:blipFill>
                <a:blip r:embed="rId3"/>
                <a:stretch>
                  <a:fillRect l="-378" t="-64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09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E46-CCA1-494E-82D4-BD10A94F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Integrere langs en isobar?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0436B-9F15-B04F-8673-C0FB85FD00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NO" dirty="0"/>
                  <a:t>Hvorfor skulle det hjulpet?</a:t>
                </a:r>
              </a:p>
              <a:p>
                <a:pPr lvl="1"/>
                <a:r>
                  <a:rPr lang="en-NO" dirty="0"/>
                  <a:t>Har uttrykt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NO" dirty="0"/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 b="0" i="0" smtClean="0">
                        <a:latin typeface="Cambria Math" panose="02040503050406030204" pitchFamily="18" charset="0"/>
                      </a:rPr>
                      <m:t>d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nb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nb-NO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sSub>
                                  <m:sSubPr>
                                    <m:ctrlP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nb-NO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b-NO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𝜕𝜌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m:rPr>
                        <m:nor/>
                      </m:rPr>
                      <a:rPr lang="nb-NO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en-NO" dirty="0"/>
              </a:p>
              <a:p>
                <a:pPr lvl="2"/>
                <a:r>
                  <a:rPr lang="en-NO" dirty="0"/>
                  <a:t>Dette gjelder ved konstant T,x ikke ved konstant p?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430436B-9F15-B04F-8673-C0FB85FD00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78" t="-643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22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7A88-421E-4249-8AC8-524F9D8D9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Til neste gang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EB6C-E9A6-FD4B-8A91-A51A5FDA2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Skal kjøre Kempers-utledning</a:t>
            </a:r>
          </a:p>
        </p:txBody>
      </p:sp>
    </p:spTree>
    <p:extLst>
      <p:ext uri="{BB962C8B-B14F-4D97-AF65-F5344CB8AC3E}">
        <p14:creationId xmlns:p14="http://schemas.microsoft.com/office/powerpoint/2010/main" val="3237523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{3F30AFE9-4EA9-3F4B-AF72-ABD95C1B7779}tf10001067</Template>
  <TotalTime>50</TotalTime>
  <Words>254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Cambria Math</vt:lpstr>
      <vt:lpstr>Century Gothic</vt:lpstr>
      <vt:lpstr>Garamond</vt:lpstr>
      <vt:lpstr>Savon</vt:lpstr>
      <vt:lpstr>Ting er Implementert</vt:lpstr>
      <vt:lpstr>Fått ferdig "pyramide-integrasjon"</vt:lpstr>
      <vt:lpstr>(dST/drho)_T,x</vt:lpstr>
      <vt:lpstr>Kortere integrasjonssteg hjelper ikke</vt:lpstr>
      <vt:lpstr>Integrere langs en isobar?</vt:lpstr>
      <vt:lpstr>Til neste gang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Ting er Implementert</dc:title>
  <dc:creator>Vegard Gjeldvik Jervell</dc:creator>
  <cp:lastModifiedBy>Vegard Gjeldvik Jervell</cp:lastModifiedBy>
  <cp:revision>5</cp:revision>
  <dcterms:created xsi:type="dcterms:W3CDTF">2022-03-01T23:02:58Z</dcterms:created>
  <dcterms:modified xsi:type="dcterms:W3CDTF">2022-03-01T23:53:11Z</dcterms:modified>
</cp:coreProperties>
</file>