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5" r:id="rId2"/>
  </p:sldIdLst>
  <p:sldSz cx="9144000" cy="6858000" type="screen4x3"/>
  <p:notesSz cx="7315200" cy="96012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0FA7552-A1BC-4459-9301-5DE488CFBAC2}">
          <p14:sldIdLst>
            <p14:sldId id="285"/>
          </p14:sldIdLst>
        </p14:section>
        <p14:section name="Untitled Section" id="{FAE859A5-97C6-47ED-803D-25E5DA5F92F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72742" autoAdjust="0"/>
  </p:normalViewPr>
  <p:slideViewPr>
    <p:cSldViewPr snapToGrid="0" snapToObjects="1">
      <p:cViewPr varScale="1">
        <p:scale>
          <a:sx n="110" d="100"/>
          <a:sy n="110" d="100"/>
        </p:scale>
        <p:origin x="35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1728"/>
          </a:xfrm>
          <a:prstGeom prst="rect">
            <a:avLst/>
          </a:prstGeom>
        </p:spPr>
        <p:txBody>
          <a:bodyPr vert="horz" lIns="96659" tIns="48329" rIns="96659" bIns="48329" rtlCol="0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1"/>
            <a:ext cx="3169920" cy="481728"/>
          </a:xfrm>
          <a:prstGeom prst="rect">
            <a:avLst/>
          </a:prstGeom>
        </p:spPr>
        <p:txBody>
          <a:bodyPr vert="horz" lIns="96659" tIns="48329" rIns="96659" bIns="48329" rtlCol="0"/>
          <a:lstStyle>
            <a:lvl1pPr algn="r">
              <a:defRPr sz="1300"/>
            </a:lvl1pPr>
          </a:lstStyle>
          <a:p>
            <a:fld id="{76290D9A-FA8F-4F4A-8467-0EC2144CFAF0}" type="datetimeFigureOut">
              <a:rPr lang="nb-NO" smtClean="0"/>
              <a:t>17.08.2020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6659" tIns="48329" rIns="96659" bIns="48329" rtlCol="0" anchor="b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1727"/>
          </a:xfrm>
          <a:prstGeom prst="rect">
            <a:avLst/>
          </a:prstGeom>
        </p:spPr>
        <p:txBody>
          <a:bodyPr vert="horz" lIns="96659" tIns="48329" rIns="96659" bIns="48329" rtlCol="0" anchor="b"/>
          <a:lstStyle>
            <a:lvl1pPr algn="r">
              <a:defRPr sz="1300"/>
            </a:lvl1pPr>
          </a:lstStyle>
          <a:p>
            <a:fld id="{E73634AD-4484-4C2E-B859-55557FC0B7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348465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1728"/>
          </a:xfrm>
          <a:prstGeom prst="rect">
            <a:avLst/>
          </a:prstGeom>
        </p:spPr>
        <p:txBody>
          <a:bodyPr vert="horz" lIns="96659" tIns="48329" rIns="96659" bIns="48329" rtlCol="0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1"/>
            <a:ext cx="3169920" cy="481728"/>
          </a:xfrm>
          <a:prstGeom prst="rect">
            <a:avLst/>
          </a:prstGeom>
        </p:spPr>
        <p:txBody>
          <a:bodyPr vert="horz" lIns="96659" tIns="48329" rIns="96659" bIns="48329" rtlCol="0"/>
          <a:lstStyle>
            <a:lvl1pPr algn="r">
              <a:defRPr sz="1300"/>
            </a:lvl1pPr>
          </a:lstStyle>
          <a:p>
            <a:fld id="{07D1FF1A-F8B1-4F94-8414-8FAE28955085}" type="datetimeFigureOut">
              <a:rPr lang="nb-NO" smtClean="0"/>
              <a:t>17.08.2020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9" tIns="48329" rIns="96659" bIns="48329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59" tIns="48329" rIns="96659" bIns="4832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6659" tIns="48329" rIns="96659" bIns="48329" rtlCol="0" anchor="b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1727"/>
          </a:xfrm>
          <a:prstGeom prst="rect">
            <a:avLst/>
          </a:prstGeom>
        </p:spPr>
        <p:txBody>
          <a:bodyPr vert="horz" lIns="96659" tIns="48329" rIns="96659" bIns="48329" rtlCol="0" anchor="b"/>
          <a:lstStyle>
            <a:lvl1pPr algn="r">
              <a:defRPr sz="1300"/>
            </a:lvl1pPr>
          </a:lstStyle>
          <a:p>
            <a:fld id="{03B0B345-0991-48BC-967C-A4BF22342B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4942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677415"/>
            <a:ext cx="7772400" cy="901094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3645154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115119" y="6537870"/>
            <a:ext cx="342081" cy="252102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1" i="0" smtClean="0">
                <a:solidFill>
                  <a:schemeClr val="bg1"/>
                </a:solidFill>
                <a:latin typeface="Arial"/>
                <a:cs typeface="Arial"/>
              </a:rPr>
              <a:pPr algn="ctr"/>
              <a:t>‹#›</a:t>
            </a:fld>
            <a:endParaRPr lang="nb-NO" b="1" i="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1294" y="6421247"/>
            <a:ext cx="426966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4" name="Bilde 3" descr="hor_blaa_stripe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8336"/>
            <a:ext cx="9144000" cy="35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tinyurl.com/y5ccm9f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5CB62-4A9E-45DF-929F-9E8562447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Oppmøteregistrering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56FAE-6A82-49AB-A533-ECBB0CCA4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1587"/>
            <a:ext cx="8229600" cy="4525963"/>
          </a:xfrm>
        </p:spPr>
        <p:txBody>
          <a:bodyPr/>
          <a:lstStyle/>
          <a:p>
            <a:r>
              <a:rPr lang="nb-NO" b="1" dirty="0">
                <a:hlinkClick r:id="rId2"/>
              </a:rPr>
              <a:t>https://tinyurl.com/y5ccm9f5</a:t>
            </a:r>
            <a:endParaRPr lang="nb-NO" b="1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pic>
        <p:nvPicPr>
          <p:cNvPr id="5" name="Picture 4" descr="A picture containing clock&#10;&#10;Description automatically generated">
            <a:extLst>
              <a:ext uri="{FF2B5EF4-FFF2-40B4-BE49-F238E27FC236}">
                <a16:creationId xmlns:a16="http://schemas.microsoft.com/office/drawing/2014/main" id="{A1FF934D-9854-4F21-BD39-5D855BA07E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6597" y="1887581"/>
            <a:ext cx="4494169" cy="449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164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ntnu_blaa_stripe_bunn</Template>
  <TotalTime>0</TotalTime>
  <Words>8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Oppmøteregistrering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TMT 4185 Materialteknologi</dc:title>
  <dc:creator>Hilde Lea Lein</dc:creator>
  <cp:lastModifiedBy>Hilde Lea Lein</cp:lastModifiedBy>
  <cp:revision>41</cp:revision>
  <cp:lastPrinted>2019-08-19T08:11:10Z</cp:lastPrinted>
  <dcterms:created xsi:type="dcterms:W3CDTF">2018-08-08T14:45:22Z</dcterms:created>
  <dcterms:modified xsi:type="dcterms:W3CDTF">2020-08-17T07:53:47Z</dcterms:modified>
</cp:coreProperties>
</file>