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08"/>
  </p:normalViewPr>
  <p:slideViewPr>
    <p:cSldViewPr snapToGrid="0" snapToObjects="1">
      <p:cViewPr>
        <p:scale>
          <a:sx n="194" d="100"/>
          <a:sy n="194" d="100"/>
        </p:scale>
        <p:origin x="-2768" y="-2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18C14-1F75-F947-B961-A84BB6411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87E16-12FA-F940-A46E-A7D585DA9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AFED3-DBED-0E4F-A9AA-6CD8D1276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81CE2-76F1-3643-B243-B1BFF499A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B48D6-F976-3342-A09F-8F044CEF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141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7779-9DE9-1F4B-BE06-7C01EA90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217B24-09DA-B34C-90A6-582E4C143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E436C-49FB-B44D-B471-22766B72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2F5A9-8837-0047-9726-A7D5880B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187FD-4634-7443-A61D-748284419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853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1E0528-EDFC-5D4E-8231-7FA94DF4F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AE3E5-DB1D-9241-BB4F-0568C129C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017DF-67F3-BC41-9948-C31FEFF88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11241-CD0F-0747-96EE-87503CA32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A09D6-4E0E-8844-9C25-56E68175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881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110A5-F8A2-7645-A21E-8D9FDAF8A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FC487-D56E-FE49-9B5B-4E5FBFCA1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C5768-B275-3C4A-9490-DFCA40439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73BA4-80C9-5E4C-9406-DF5BBDDF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2E1E6-7C84-BE42-8F81-200418924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017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51A28-3323-0842-8A0D-557CA0BB0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59111-9039-3B48-9E95-AA82D0EBD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2BBB6-C084-BD45-A558-BA4304DF4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11413-B31E-6E46-9041-47F01221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2902B-45E2-7A4E-A7EC-B3608522F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503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94B5D-BDF1-D343-9409-755FEFAB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EDF68-9598-3648-98F8-B0A7382B7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BF098-20EE-A443-837D-99DF20CAF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901AC0-485C-1A44-93FD-DD890C870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608F4-2816-B245-B04C-6CB250350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B257A8-9BDF-5E46-80C2-5C0F4845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38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5B815-27F7-034B-8F02-D4AD004F2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86BB4-E3B7-F145-993B-576F29AFF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11EF70-E16F-034D-8E94-2DFA8AB61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4EB60E-BFAE-6A46-ABD5-9AB009303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412C2C-FF5C-1841-9D32-FCD2244C30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9EDC57-79FE-D541-95D4-47FD1F024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4A6C0A-F389-154E-99A2-9A9FB2655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15EF0F-4525-B948-9776-A3183F98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526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B12DA-DCF0-2441-8489-FE03FB8BC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CF90F9-4791-6F4A-AA0B-E04323F0E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DAD4BC-5CCE-DD4A-AA10-A9FCAB9F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D285F7-1F47-AE4E-B5CE-6B782AC66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570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CEE6BE-4749-3A4C-896F-0C77B7137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F602BA-9EE6-154F-AD44-6BA83BC46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BED56-0C75-E843-BAF4-4EDB9DEB7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709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B5917-2658-144C-8360-03946F85E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E4DA8-7305-414F-97E7-CB69BA596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57001C-5703-454D-8A19-D10200F3B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B289B-7324-9E47-B9C7-030D5FC63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5D761-F430-8F4B-8FB7-F3DD537A0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F1895-27AD-1A4A-8690-10214F73E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449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948E2-7974-6340-BF0C-4C307D216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BDB1B4-2CFF-7048-8F73-52C5A7D4E1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E88DD-4304-734E-B624-7BCA5C124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BCD3C-B44C-5646-87E4-81DAA22B6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DB2990-664F-7747-BFB0-4F6993DA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0C804-F659-744A-9D38-389BAF8D4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73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3142AE-F25C-FF4D-917C-E57AA31E7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0CC11-293A-2444-8E55-743E64354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4D027-BB01-AF48-926C-D3A4AFA31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9F1C5-14E2-BF4B-B1D7-7630A75B25B6}" type="datetimeFigureOut">
              <a:rPr lang="nb-NO" smtClean="0"/>
              <a:t>21.11.2019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CA7F2-8BF2-AF4D-8B54-B04BCD6E1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663A5-3992-9D4B-87C1-96A8A3FE7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267B6-10AA-CE48-A44A-6677A3A56B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96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D1DC13-4FA9-6E46-B09F-85C1C580E52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774700"/>
            <a:ext cx="5842000" cy="5308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0BB4AF7-02F3-524B-BE65-AEB89003C90B}"/>
              </a:ext>
            </a:extLst>
          </p:cNvPr>
          <p:cNvCxnSpPr>
            <a:cxnSpLocks/>
          </p:cNvCxnSpPr>
          <p:nvPr/>
        </p:nvCxnSpPr>
        <p:spPr>
          <a:xfrm flipH="1" flipV="1">
            <a:off x="5727044" y="1655379"/>
            <a:ext cx="2313372" cy="4162097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868CF3-D3ED-DA49-A8B9-1ADA15180C76}"/>
              </a:ext>
            </a:extLst>
          </p:cNvPr>
          <p:cNvCxnSpPr>
            <a:cxnSpLocks/>
          </p:cNvCxnSpPr>
          <p:nvPr/>
        </p:nvCxnSpPr>
        <p:spPr>
          <a:xfrm flipV="1">
            <a:off x="6911143" y="4102538"/>
            <a:ext cx="943370" cy="1651876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FD0CC72-A395-A04C-A6E9-9E8AA2CB8D38}"/>
              </a:ext>
            </a:extLst>
          </p:cNvPr>
          <p:cNvCxnSpPr>
            <a:cxnSpLocks/>
          </p:cNvCxnSpPr>
          <p:nvPr/>
        </p:nvCxnSpPr>
        <p:spPr>
          <a:xfrm flipH="1" flipV="1">
            <a:off x="6839164" y="4332270"/>
            <a:ext cx="615676" cy="45011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27E90C1-6389-024A-8123-1B042B32AC9A}"/>
              </a:ext>
            </a:extLst>
          </p:cNvPr>
          <p:cNvCxnSpPr/>
          <p:nvPr/>
        </p:nvCxnSpPr>
        <p:spPr>
          <a:xfrm flipH="1">
            <a:off x="4473146" y="3836714"/>
            <a:ext cx="3229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BC6EF4-397E-744B-BA93-6511F0ED87C2}"/>
              </a:ext>
            </a:extLst>
          </p:cNvPr>
          <p:cNvCxnSpPr/>
          <p:nvPr/>
        </p:nvCxnSpPr>
        <p:spPr>
          <a:xfrm flipV="1">
            <a:off x="5016843" y="2430162"/>
            <a:ext cx="1894300" cy="332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A14A8B5-05D2-7B44-AF14-7D4DDBB4CA5E}"/>
              </a:ext>
            </a:extLst>
          </p:cNvPr>
          <p:cNvCxnSpPr>
            <a:cxnSpLocks/>
          </p:cNvCxnSpPr>
          <p:nvPr/>
        </p:nvCxnSpPr>
        <p:spPr>
          <a:xfrm flipH="1" flipV="1">
            <a:off x="5914769" y="3534033"/>
            <a:ext cx="205139" cy="31028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3F1043A-FAD7-5A4F-B06F-2E1724FFBAB2}"/>
              </a:ext>
            </a:extLst>
          </p:cNvPr>
          <p:cNvCxnSpPr>
            <a:cxnSpLocks/>
          </p:cNvCxnSpPr>
          <p:nvPr/>
        </p:nvCxnSpPr>
        <p:spPr>
          <a:xfrm flipH="1" flipV="1">
            <a:off x="5701339" y="3391659"/>
            <a:ext cx="213429" cy="1423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42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C0F4FC-7D0A-AE46-AB1C-0B74596CF66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774700"/>
            <a:ext cx="5842000" cy="5308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B14C32-0CF7-974B-B0CA-64D0A0079B8A}"/>
              </a:ext>
            </a:extLst>
          </p:cNvPr>
          <p:cNvCxnSpPr>
            <a:cxnSpLocks/>
          </p:cNvCxnSpPr>
          <p:nvPr/>
        </p:nvCxnSpPr>
        <p:spPr>
          <a:xfrm flipH="1" flipV="1">
            <a:off x="6400800" y="4274457"/>
            <a:ext cx="2394857" cy="14949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74F46F-4916-C84A-B049-A8B6F508C8DA}"/>
              </a:ext>
            </a:extLst>
          </p:cNvPr>
          <p:cNvCxnSpPr>
            <a:cxnSpLocks/>
          </p:cNvCxnSpPr>
          <p:nvPr/>
        </p:nvCxnSpPr>
        <p:spPr>
          <a:xfrm>
            <a:off x="6096000" y="992937"/>
            <a:ext cx="304800" cy="32815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07C514B-D95D-A240-A701-3751A03394E4}"/>
              </a:ext>
            </a:extLst>
          </p:cNvPr>
          <p:cNvCxnSpPr>
            <a:cxnSpLocks/>
          </p:cNvCxnSpPr>
          <p:nvPr/>
        </p:nvCxnSpPr>
        <p:spPr>
          <a:xfrm flipH="1" flipV="1">
            <a:off x="5727044" y="1655379"/>
            <a:ext cx="2313372" cy="4162097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0626FD-E97C-AF4D-BBED-4817E4C597CA}"/>
              </a:ext>
            </a:extLst>
          </p:cNvPr>
          <p:cNvCxnSpPr>
            <a:cxnSpLocks/>
          </p:cNvCxnSpPr>
          <p:nvPr/>
        </p:nvCxnSpPr>
        <p:spPr>
          <a:xfrm flipV="1">
            <a:off x="6911143" y="4102538"/>
            <a:ext cx="943370" cy="1651876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4415835-219D-9945-BF45-D337FBD2F0FA}"/>
              </a:ext>
            </a:extLst>
          </p:cNvPr>
          <p:cNvCxnSpPr/>
          <p:nvPr/>
        </p:nvCxnSpPr>
        <p:spPr>
          <a:xfrm flipH="1" flipV="1">
            <a:off x="6400800" y="3982969"/>
            <a:ext cx="2394857" cy="1786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8E5D474-C04A-104B-8951-C772003E287F}"/>
              </a:ext>
            </a:extLst>
          </p:cNvPr>
          <p:cNvCxnSpPr/>
          <p:nvPr/>
        </p:nvCxnSpPr>
        <p:spPr>
          <a:xfrm flipH="1" flipV="1">
            <a:off x="6400800" y="3982969"/>
            <a:ext cx="1060255" cy="790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113849-1ED9-614E-9E34-18CB255C3F5B}"/>
              </a:ext>
            </a:extLst>
          </p:cNvPr>
          <p:cNvCxnSpPr/>
          <p:nvPr/>
        </p:nvCxnSpPr>
        <p:spPr>
          <a:xfrm>
            <a:off x="6400800" y="4274457"/>
            <a:ext cx="2103681" cy="97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663E300-8C2B-7A47-A53F-0E083B927350}"/>
              </a:ext>
            </a:extLst>
          </p:cNvPr>
          <p:cNvCxnSpPr/>
          <p:nvPr/>
        </p:nvCxnSpPr>
        <p:spPr>
          <a:xfrm>
            <a:off x="7461055" y="4773953"/>
            <a:ext cx="1049036" cy="482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47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968DA0-C0FE-E941-BED2-EA342B7D1E6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774700"/>
            <a:ext cx="5842000" cy="5308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E8BB24E-54FA-254A-825E-B4C5E289E3E3}"/>
              </a:ext>
            </a:extLst>
          </p:cNvPr>
          <p:cNvCxnSpPr>
            <a:cxnSpLocks/>
          </p:cNvCxnSpPr>
          <p:nvPr/>
        </p:nvCxnSpPr>
        <p:spPr>
          <a:xfrm flipH="1" flipV="1">
            <a:off x="6400800" y="4274457"/>
            <a:ext cx="2394857" cy="14949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9D1D8E2-E47B-BC4A-99AC-138C3E3D53F5}"/>
              </a:ext>
            </a:extLst>
          </p:cNvPr>
          <p:cNvCxnSpPr>
            <a:cxnSpLocks/>
          </p:cNvCxnSpPr>
          <p:nvPr/>
        </p:nvCxnSpPr>
        <p:spPr>
          <a:xfrm>
            <a:off x="6096000" y="992937"/>
            <a:ext cx="304800" cy="32815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6567B43-AB74-A141-BD9E-E6D7FE303418}"/>
              </a:ext>
            </a:extLst>
          </p:cNvPr>
          <p:cNvCxnSpPr>
            <a:cxnSpLocks/>
          </p:cNvCxnSpPr>
          <p:nvPr/>
        </p:nvCxnSpPr>
        <p:spPr>
          <a:xfrm flipH="1" flipV="1">
            <a:off x="5727044" y="1655379"/>
            <a:ext cx="2313372" cy="4162097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CD84EA-A71E-6F46-98BD-DB606C92624E}"/>
              </a:ext>
            </a:extLst>
          </p:cNvPr>
          <p:cNvCxnSpPr>
            <a:cxnSpLocks/>
          </p:cNvCxnSpPr>
          <p:nvPr/>
        </p:nvCxnSpPr>
        <p:spPr>
          <a:xfrm flipV="1">
            <a:off x="6911143" y="4102538"/>
            <a:ext cx="943370" cy="1651876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E5FBC19-E8D8-F64F-B092-CD53BF334B63}"/>
              </a:ext>
            </a:extLst>
          </p:cNvPr>
          <p:cNvCxnSpPr>
            <a:cxnSpLocks/>
          </p:cNvCxnSpPr>
          <p:nvPr/>
        </p:nvCxnSpPr>
        <p:spPr>
          <a:xfrm flipH="1" flipV="1">
            <a:off x="7040320" y="4459805"/>
            <a:ext cx="1755337" cy="1309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5521DF0-D5C6-9644-A0D5-AEB70ACC1F12}"/>
              </a:ext>
            </a:extLst>
          </p:cNvPr>
          <p:cNvCxnSpPr/>
          <p:nvPr/>
        </p:nvCxnSpPr>
        <p:spPr>
          <a:xfrm>
            <a:off x="7034709" y="4454194"/>
            <a:ext cx="431956" cy="325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64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21">
            <a:extLst>
              <a:ext uri="{FF2B5EF4-FFF2-40B4-BE49-F238E27FC236}">
                <a16:creationId xmlns:a16="http://schemas.microsoft.com/office/drawing/2014/main" id="{56574D6E-EFD8-184E-9240-E5E96EB61FC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050" y="819150"/>
            <a:ext cx="5549900" cy="5219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6032F81-B58F-2042-999F-942144DE7531}"/>
              </a:ext>
            </a:extLst>
          </p:cNvPr>
          <p:cNvCxnSpPr/>
          <p:nvPr/>
        </p:nvCxnSpPr>
        <p:spPr>
          <a:xfrm flipH="1" flipV="1">
            <a:off x="6096000" y="3036815"/>
            <a:ext cx="36352" cy="96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0945655-9DEC-DF41-954E-B4BE3115F222}"/>
              </a:ext>
            </a:extLst>
          </p:cNvPr>
          <p:cNvCxnSpPr/>
          <p:nvPr/>
        </p:nvCxnSpPr>
        <p:spPr>
          <a:xfrm>
            <a:off x="6136547" y="3120705"/>
            <a:ext cx="37750" cy="104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91AD01C-047E-4547-9345-6600682CDC5C}"/>
              </a:ext>
            </a:extLst>
          </p:cNvPr>
          <p:cNvCxnSpPr/>
          <p:nvPr/>
        </p:nvCxnSpPr>
        <p:spPr>
          <a:xfrm>
            <a:off x="5406705" y="2969703"/>
            <a:ext cx="377504" cy="130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7BBEE9-B315-E347-957F-88282835BE22}"/>
              </a:ext>
            </a:extLst>
          </p:cNvPr>
          <p:cNvCxnSpPr/>
          <p:nvPr/>
        </p:nvCxnSpPr>
        <p:spPr>
          <a:xfrm flipH="1">
            <a:off x="6132352" y="2785145"/>
            <a:ext cx="92279" cy="138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DCC686D-8E66-1F48-AEBF-55DD4387594E}"/>
              </a:ext>
            </a:extLst>
          </p:cNvPr>
          <p:cNvCxnSpPr/>
          <p:nvPr/>
        </p:nvCxnSpPr>
        <p:spPr>
          <a:xfrm>
            <a:off x="7059336" y="2806117"/>
            <a:ext cx="151002" cy="230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64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21">
            <a:extLst>
              <a:ext uri="{FF2B5EF4-FFF2-40B4-BE49-F238E27FC236}">
                <a16:creationId xmlns:a16="http://schemas.microsoft.com/office/drawing/2014/main" id="{AAFA3278-9118-A74F-B8DB-CE34210F2FF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050" y="819150"/>
            <a:ext cx="5549900" cy="5219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B2C090F-DF20-B744-81D1-74BC75677266}"/>
              </a:ext>
            </a:extLst>
          </p:cNvPr>
          <p:cNvCxnSpPr/>
          <p:nvPr/>
        </p:nvCxnSpPr>
        <p:spPr>
          <a:xfrm flipH="1" flipV="1">
            <a:off x="6024282" y="1900518"/>
            <a:ext cx="2205318" cy="3675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416B5A-56B1-424D-ADCB-509FABBBD0A4}"/>
              </a:ext>
            </a:extLst>
          </p:cNvPr>
          <p:cNvCxnSpPr/>
          <p:nvPr/>
        </p:nvCxnSpPr>
        <p:spPr>
          <a:xfrm flipV="1">
            <a:off x="7727576" y="4742329"/>
            <a:ext cx="457200" cy="8337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A5C52DD-9B06-E047-A141-F6E003D578A8}"/>
              </a:ext>
            </a:extLst>
          </p:cNvPr>
          <p:cNvCxnSpPr>
            <a:cxnSpLocks/>
          </p:cNvCxnSpPr>
          <p:nvPr/>
        </p:nvCxnSpPr>
        <p:spPr>
          <a:xfrm flipH="1" flipV="1">
            <a:off x="6481482" y="4255095"/>
            <a:ext cx="2205319" cy="1320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8061551-B859-AD40-B0F0-515D35074004}"/>
              </a:ext>
            </a:extLst>
          </p:cNvPr>
          <p:cNvCxnSpPr/>
          <p:nvPr/>
        </p:nvCxnSpPr>
        <p:spPr>
          <a:xfrm flipH="1" flipV="1">
            <a:off x="6499412" y="4276165"/>
            <a:ext cx="1470212" cy="86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059CB45-F15F-3141-BDA8-E340D01014EB}"/>
              </a:ext>
            </a:extLst>
          </p:cNvPr>
          <p:cNvCxnSpPr>
            <a:cxnSpLocks/>
          </p:cNvCxnSpPr>
          <p:nvPr/>
        </p:nvCxnSpPr>
        <p:spPr>
          <a:xfrm flipH="1" flipV="1">
            <a:off x="6525967" y="3301725"/>
            <a:ext cx="2178763" cy="2274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CFF532-F77D-DA4A-BA92-F2F53E15FAD7}"/>
              </a:ext>
            </a:extLst>
          </p:cNvPr>
          <p:cNvCxnSpPr>
            <a:cxnSpLocks/>
          </p:cNvCxnSpPr>
          <p:nvPr/>
        </p:nvCxnSpPr>
        <p:spPr>
          <a:xfrm flipH="1">
            <a:off x="6660776" y="3012141"/>
            <a:ext cx="519579" cy="430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33A7AA9-5356-014F-A1B2-015509541239}"/>
              </a:ext>
            </a:extLst>
          </p:cNvPr>
          <p:cNvCxnSpPr/>
          <p:nvPr/>
        </p:nvCxnSpPr>
        <p:spPr>
          <a:xfrm flipH="1">
            <a:off x="6185647" y="3810000"/>
            <a:ext cx="394447" cy="1766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1ACF104-5CAD-CD48-974A-15502EFFFEA3}"/>
              </a:ext>
            </a:extLst>
          </p:cNvPr>
          <p:cNvCxnSpPr>
            <a:cxnSpLocks/>
          </p:cNvCxnSpPr>
          <p:nvPr/>
        </p:nvCxnSpPr>
        <p:spPr>
          <a:xfrm flipH="1">
            <a:off x="6194612" y="3442446"/>
            <a:ext cx="430305" cy="2133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F247B2C-D416-874C-829F-7A5D8870E917}"/>
              </a:ext>
            </a:extLst>
          </p:cNvPr>
          <p:cNvCxnSpPr>
            <a:cxnSpLocks/>
          </p:cNvCxnSpPr>
          <p:nvPr/>
        </p:nvCxnSpPr>
        <p:spPr>
          <a:xfrm flipH="1">
            <a:off x="3912721" y="3028932"/>
            <a:ext cx="3285564" cy="2547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2CDCCAC-2DEC-7541-B5F5-68EFD99D9751}"/>
              </a:ext>
            </a:extLst>
          </p:cNvPr>
          <p:cNvCxnSpPr/>
          <p:nvPr/>
        </p:nvCxnSpPr>
        <p:spPr>
          <a:xfrm>
            <a:off x="6494573" y="3291840"/>
            <a:ext cx="166203" cy="150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152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21">
            <a:extLst>
              <a:ext uri="{FF2B5EF4-FFF2-40B4-BE49-F238E27FC236}">
                <a16:creationId xmlns:a16="http://schemas.microsoft.com/office/drawing/2014/main" id="{5FC557CF-DFB9-4B44-AA56-C9B093BEF51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050" y="819150"/>
            <a:ext cx="5549900" cy="5219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A68F3F5-B9D7-BA49-9AED-8FFF428C5048}"/>
              </a:ext>
            </a:extLst>
          </p:cNvPr>
          <p:cNvCxnSpPr>
            <a:cxnSpLocks/>
          </p:cNvCxnSpPr>
          <p:nvPr/>
        </p:nvCxnSpPr>
        <p:spPr>
          <a:xfrm flipH="1" flipV="1">
            <a:off x="5509552" y="2787684"/>
            <a:ext cx="1622770" cy="2777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ECE434-56A2-E84C-BF89-FD9BFBEC097C}"/>
              </a:ext>
            </a:extLst>
          </p:cNvPr>
          <p:cNvCxnSpPr/>
          <p:nvPr/>
        </p:nvCxnSpPr>
        <p:spPr>
          <a:xfrm>
            <a:off x="5293635" y="3118845"/>
            <a:ext cx="19424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171CD97-BDF6-8042-B442-3290E4093728}"/>
              </a:ext>
            </a:extLst>
          </p:cNvPr>
          <p:cNvCxnSpPr>
            <a:cxnSpLocks/>
          </p:cNvCxnSpPr>
          <p:nvPr/>
        </p:nvCxnSpPr>
        <p:spPr>
          <a:xfrm flipV="1">
            <a:off x="3932808" y="3084990"/>
            <a:ext cx="1797728" cy="2525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503EDBA-9D17-2A4E-8487-755ADDBF2B59}"/>
              </a:ext>
            </a:extLst>
          </p:cNvPr>
          <p:cNvCxnSpPr/>
          <p:nvPr/>
        </p:nvCxnSpPr>
        <p:spPr>
          <a:xfrm>
            <a:off x="5992984" y="2924806"/>
            <a:ext cx="103016" cy="446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53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21">
            <a:extLst>
              <a:ext uri="{FF2B5EF4-FFF2-40B4-BE49-F238E27FC236}">
                <a16:creationId xmlns:a16="http://schemas.microsoft.com/office/drawing/2014/main" id="{F0BEC1B5-4BE2-F54B-AC79-5F1E21B5F2A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050" y="819150"/>
            <a:ext cx="5549900" cy="5219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55A6B1A-E7FA-4643-97D2-B7D9932F8B91}"/>
              </a:ext>
            </a:extLst>
          </p:cNvPr>
          <p:cNvCxnSpPr>
            <a:cxnSpLocks/>
          </p:cNvCxnSpPr>
          <p:nvPr/>
        </p:nvCxnSpPr>
        <p:spPr>
          <a:xfrm flipH="1" flipV="1">
            <a:off x="5304408" y="3116062"/>
            <a:ext cx="1481831" cy="2459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D1A86E-BECF-2241-9EBF-9A34ED44879F}"/>
              </a:ext>
            </a:extLst>
          </p:cNvPr>
          <p:cNvCxnSpPr/>
          <p:nvPr/>
        </p:nvCxnSpPr>
        <p:spPr>
          <a:xfrm flipV="1">
            <a:off x="4851647" y="3915052"/>
            <a:ext cx="2854170" cy="39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FA1B0F-498D-9848-8D2D-EC028CDF8D38}"/>
              </a:ext>
            </a:extLst>
          </p:cNvPr>
          <p:cNvCxnSpPr>
            <a:cxnSpLocks/>
          </p:cNvCxnSpPr>
          <p:nvPr/>
        </p:nvCxnSpPr>
        <p:spPr>
          <a:xfrm flipV="1">
            <a:off x="4851647" y="2253601"/>
            <a:ext cx="1934592" cy="3321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623CBBF-BDFA-D24B-8DE5-2AE4D98576F6}"/>
              </a:ext>
            </a:extLst>
          </p:cNvPr>
          <p:cNvCxnSpPr>
            <a:cxnSpLocks/>
          </p:cNvCxnSpPr>
          <p:nvPr/>
        </p:nvCxnSpPr>
        <p:spPr>
          <a:xfrm flipV="1">
            <a:off x="5818943" y="3374728"/>
            <a:ext cx="614749" cy="5602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7DB8294-B661-1A4D-A405-4162BE92FB44}"/>
              </a:ext>
            </a:extLst>
          </p:cNvPr>
          <p:cNvCxnSpPr/>
          <p:nvPr/>
        </p:nvCxnSpPr>
        <p:spPr>
          <a:xfrm flipH="1">
            <a:off x="3932069" y="3368150"/>
            <a:ext cx="2508202" cy="2248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92EEFFB-EA09-4F49-8F79-11EA10466A87}"/>
              </a:ext>
            </a:extLst>
          </p:cNvPr>
          <p:cNvCxnSpPr/>
          <p:nvPr/>
        </p:nvCxnSpPr>
        <p:spPr>
          <a:xfrm flipV="1">
            <a:off x="3932069" y="2822141"/>
            <a:ext cx="3102214" cy="2802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C1DD890-5E5A-0643-96FA-47EABB790099}"/>
              </a:ext>
            </a:extLst>
          </p:cNvPr>
          <p:cNvCxnSpPr/>
          <p:nvPr/>
        </p:nvCxnSpPr>
        <p:spPr>
          <a:xfrm flipH="1">
            <a:off x="5818943" y="2815563"/>
            <a:ext cx="1213385" cy="1119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128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0</Words>
  <Application>Microsoft Macintosh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Vegard Gjeldvik Jervell</dc:creator>
  <cp:lastModifiedBy>Vegard Gjeldvik Jervell</cp:lastModifiedBy>
  <cp:revision>13</cp:revision>
  <dcterms:created xsi:type="dcterms:W3CDTF">2019-11-21T08:33:45Z</dcterms:created>
  <dcterms:modified xsi:type="dcterms:W3CDTF">2019-11-21T18:35:57Z</dcterms:modified>
</cp:coreProperties>
</file>